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86" r:id="rId2"/>
    <p:sldId id="350" r:id="rId3"/>
    <p:sldId id="257" r:id="rId4"/>
    <p:sldId id="472" r:id="rId5"/>
    <p:sldId id="489" r:id="rId6"/>
    <p:sldId id="490" r:id="rId7"/>
    <p:sldId id="491" r:id="rId8"/>
    <p:sldId id="492" r:id="rId9"/>
    <p:sldId id="493" r:id="rId10"/>
    <p:sldId id="494" r:id="rId11"/>
    <p:sldId id="495" r:id="rId12"/>
    <p:sldId id="496" r:id="rId13"/>
    <p:sldId id="497" r:id="rId14"/>
    <p:sldId id="498" r:id="rId15"/>
    <p:sldId id="499" r:id="rId16"/>
    <p:sldId id="500" r:id="rId17"/>
    <p:sldId id="501" r:id="rId18"/>
    <p:sldId id="502" r:id="rId19"/>
    <p:sldId id="503" r:id="rId20"/>
    <p:sldId id="511" r:id="rId21"/>
    <p:sldId id="512" r:id="rId22"/>
    <p:sldId id="513" r:id="rId23"/>
    <p:sldId id="514" r:id="rId24"/>
    <p:sldId id="508" r:id="rId25"/>
    <p:sldId id="509" r:id="rId26"/>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9">
          <p15:clr>
            <a:srgbClr val="A4A3A4"/>
          </p15:clr>
        </p15:guide>
        <p15:guide id="2" pos="289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FEFF1"/>
    <a:srgbClr val="E3EDED"/>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69" autoAdjust="0"/>
    <p:restoredTop sz="94660"/>
  </p:normalViewPr>
  <p:slideViewPr>
    <p:cSldViewPr>
      <p:cViewPr varScale="1">
        <p:scale>
          <a:sx n="85" d="100"/>
          <a:sy n="85" d="100"/>
        </p:scale>
        <p:origin x="764" y="60"/>
      </p:cViewPr>
      <p:guideLst>
        <p:guide orient="horz" pos="1619"/>
        <p:guide pos="2899"/>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1.wmf"/><Relationship Id="rId1" Type="http://schemas.openxmlformats.org/officeDocument/2006/relationships/image" Target="../media/image43.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6.wmf"/><Relationship Id="rId1" Type="http://schemas.openxmlformats.org/officeDocument/2006/relationships/image" Target="../media/image45.wmf"/><Relationship Id="rId5" Type="http://schemas.openxmlformats.org/officeDocument/2006/relationships/image" Target="../media/image32.wmf"/><Relationship Id="rId4" Type="http://schemas.openxmlformats.org/officeDocument/2006/relationships/image" Target="../media/image33.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image" Target="../media/image5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6.wmf"/><Relationship Id="rId1" Type="http://schemas.openxmlformats.org/officeDocument/2006/relationships/image" Target="../media/image28.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26.wmf"/><Relationship Id="rId1" Type="http://schemas.openxmlformats.org/officeDocument/2006/relationships/image" Target="../media/image28.wmf"/><Relationship Id="rId4" Type="http://schemas.openxmlformats.org/officeDocument/2006/relationships/image" Target="../media/image33.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 Id="rId4" Type="http://schemas.openxmlformats.org/officeDocument/2006/relationships/image" Target="../media/image39.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EFD0D3-16A4-4D3F-B07D-2EF6AE92F7B4}" type="datetimeFigureOut">
              <a:rPr lang="zh-CN" altLang="en-US" smtClean="0"/>
              <a:t>2019/7/29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ACCA9B-DFD8-4B08-AB41-A02133EF455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2132062" y="3560401"/>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p>
            <a:fld id="{D0F827E3-A7D7-4DEF-BDBE-55072F0EF5BD}" type="datetimeFigureOut">
              <a:rPr lang="zh-CN" altLang="en-US" smtClean="0"/>
              <a:t>2019/7/29</a:t>
            </a:fld>
            <a:endParaRPr lang="zh-CN" altLang="en-US"/>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C2E678EF-D8EB-4C4D-85EB-EF017F1780F4}" type="slidenum">
              <a:rPr lang="zh-CN" altLang="en-US" smtClean="0"/>
              <a:t>‹#›</a:t>
            </a:fld>
            <a:endParaRPr lang="zh-CN" altLang="en-US"/>
          </a:p>
        </p:txBody>
      </p:sp>
      <p:pic>
        <p:nvPicPr>
          <p:cNvPr id="14" name="图片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1901" y="4820797"/>
            <a:ext cx="634018" cy="312056"/>
          </a:xfrm>
          <a:prstGeom prst="rect">
            <a:avLst/>
          </a:prstGeom>
        </p:spPr>
      </p:pic>
      <p:sp>
        <p:nvSpPr>
          <p:cNvPr id="7" name="标题 6"/>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0F827E3-A7D7-4DEF-BDBE-55072F0EF5BD}" type="datetimeFigureOut">
              <a:rPr lang="zh-CN" altLang="en-US" smtClean="0"/>
              <a:t>2019/7/29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E678EF-D8EB-4C4D-85EB-EF017F1780F4}" type="slidenum">
              <a:rPr lang="zh-CN" altLang="en-US" smtClean="0"/>
              <a:t>‹#›</a:t>
            </a:fld>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0F827E3-A7D7-4DEF-BDBE-55072F0EF5BD}" type="datetimeFigureOut">
              <a:rPr lang="zh-CN" altLang="en-US" smtClean="0"/>
              <a:t>2019/7/29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E678EF-D8EB-4C4D-85EB-EF017F1780F4}" type="slidenum">
              <a:rPr lang="zh-CN" altLang="en-US" smtClean="0"/>
              <a:t>‹#›</a:t>
            </a:fld>
            <a:endParaRPr lang="zh-CN" altLang="en-US"/>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0F827E3-A7D7-4DEF-BDBE-55072F0EF5BD}" type="datetimeFigureOut">
              <a:rPr lang="zh-CN" altLang="en-US" smtClean="0"/>
              <a:t>2019/7/29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2E678EF-D8EB-4C4D-85EB-EF017F1780F4}" type="slidenum">
              <a:rPr lang="zh-CN" altLang="en-US" smtClean="0"/>
              <a:t>‹#›</a:t>
            </a:fld>
            <a:endParaRPr lang="zh-CN" alt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059582"/>
            <a:ext cx="8229600" cy="339447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2" name="标题 1"/>
          <p:cNvSpPr>
            <a:spLocks noGrp="1"/>
          </p:cNvSpPr>
          <p:nvPr>
            <p:ph type="title"/>
          </p:nvPr>
        </p:nvSpPr>
        <p:spPr>
          <a:xfrm>
            <a:off x="457200" y="357504"/>
            <a:ext cx="8229600" cy="702078"/>
          </a:xfrm>
        </p:spPr>
        <p:txBody>
          <a:bodyPr/>
          <a:lstStyle/>
          <a:p>
            <a:r>
              <a:rPr lang="zh-CN" altLang="en-US" smtClean="0"/>
              <a:t>单击此处编辑母版标题样式</a:t>
            </a:r>
            <a:endParaRPr lang="zh-CN" altLang="en-US"/>
          </a:p>
        </p:txBody>
      </p:sp>
      <p:sp>
        <p:nvSpPr>
          <p:cNvPr id="4" name="日期占位符 3"/>
          <p:cNvSpPr>
            <a:spLocks noGrp="1"/>
          </p:cNvSpPr>
          <p:nvPr>
            <p:ph type="dt" sz="half" idx="10"/>
          </p:nvPr>
        </p:nvSpPr>
        <p:spPr/>
        <p:txBody>
          <a:bodyPr/>
          <a:lstStyle/>
          <a:p>
            <a:fld id="{D0F827E3-A7D7-4DEF-BDBE-55072F0EF5BD}" type="datetimeFigureOut">
              <a:rPr lang="zh-CN" altLang="en-US" smtClean="0"/>
              <a:t>2019/7/29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E678EF-D8EB-4C4D-85EB-EF017F1780F4}" type="slidenum">
              <a:rPr lang="zh-CN" altLang="en-US" smtClean="0"/>
              <a:t>‹#›</a:t>
            </a:fld>
            <a:endParaRPr lang="zh-CN" altLang="en-US"/>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0F827E3-A7D7-4DEF-BDBE-55072F0EF5BD}" type="datetimeFigureOut">
              <a:rPr lang="zh-CN" altLang="en-US" smtClean="0"/>
              <a:t>2019/7/29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E678EF-D8EB-4C4D-85EB-EF017F1780F4}" type="slidenum">
              <a:rPr lang="zh-CN" altLang="en-US" smtClean="0"/>
              <a:t>‹#›</a:t>
            </a:fld>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0F827E3-A7D7-4DEF-BDBE-55072F0EF5BD}" type="datetimeFigureOut">
              <a:rPr lang="zh-CN" altLang="en-US" smtClean="0"/>
              <a:t>2019/7/29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2E678EF-D8EB-4C4D-85EB-EF017F1780F4}" type="slidenum">
              <a:rPr lang="zh-CN" altLang="en-US" smtClean="0"/>
              <a:t>‹#›</a:t>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0F827E3-A7D7-4DEF-BDBE-55072F0EF5BD}" type="datetimeFigureOut">
              <a:rPr lang="zh-CN" altLang="en-US" smtClean="0"/>
              <a:t>2019/7/29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2E678EF-D8EB-4C4D-85EB-EF017F1780F4}" type="slidenum">
              <a:rPr lang="zh-CN" altLang="en-US" smtClean="0"/>
              <a:t>‹#›</a:t>
            </a:fld>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0F827E3-A7D7-4DEF-BDBE-55072F0EF5BD}" type="datetimeFigureOut">
              <a:rPr lang="zh-CN" altLang="en-US" smtClean="0"/>
              <a:t>2019/7/29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2E678EF-D8EB-4C4D-85EB-EF017F1780F4}" type="slidenum">
              <a:rPr lang="zh-CN" altLang="en-US" smtClean="0"/>
              <a:t>‹#›</a:t>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0F827E3-A7D7-4DEF-BDBE-55072F0EF5BD}" type="datetimeFigureOut">
              <a:rPr lang="zh-CN" altLang="en-US" smtClean="0"/>
              <a:t>2019/7/29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2E678EF-D8EB-4C4D-85EB-EF017F1780F4}" type="slidenum">
              <a:rPr lang="zh-CN" altLang="en-US" smtClean="0"/>
              <a:t>‹#›</a:t>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0F827E3-A7D7-4DEF-BDBE-55072F0EF5BD}" type="datetimeFigureOut">
              <a:rPr lang="zh-CN" altLang="en-US" smtClean="0"/>
              <a:t>2019/7/29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2E678EF-D8EB-4C4D-85EB-EF017F1780F4}" type="slidenum">
              <a:rPr lang="zh-CN" altLang="en-US" smtClean="0"/>
              <a:t>‹#›</a:t>
            </a:fld>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0F827E3-A7D7-4DEF-BDBE-55072F0EF5BD}" type="datetimeFigureOut">
              <a:rPr lang="zh-CN" altLang="en-US" smtClean="0"/>
              <a:t>2019/7/29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2E678EF-D8EB-4C4D-85EB-EF017F1780F4}" type="slidenum">
              <a:rPr lang="zh-CN" altLang="en-US" smtClean="0"/>
              <a:t>‹#›</a:t>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jpeg"/><Relationship Id="rId26" Type="http://schemas.openxmlformats.org/officeDocument/2006/relationships/image" Target="../media/image13.jpeg"/><Relationship Id="rId3" Type="http://schemas.openxmlformats.org/officeDocument/2006/relationships/slideLayout" Target="../slideLayouts/slideLayout3.xml"/><Relationship Id="rId21" Type="http://schemas.openxmlformats.org/officeDocument/2006/relationships/image" Target="../media/image8.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jpeg"/><Relationship Id="rId25" Type="http://schemas.openxmlformats.org/officeDocument/2006/relationships/image" Target="../media/image12.jpeg"/><Relationship Id="rId33" Type="http://schemas.openxmlformats.org/officeDocument/2006/relationships/image" Target="../media/image20.png"/><Relationship Id="rId2" Type="http://schemas.openxmlformats.org/officeDocument/2006/relationships/slideLayout" Target="../slideLayouts/slideLayout2.xml"/><Relationship Id="rId16" Type="http://schemas.openxmlformats.org/officeDocument/2006/relationships/image" Target="../media/image3.jpeg"/><Relationship Id="rId20" Type="http://schemas.openxmlformats.org/officeDocument/2006/relationships/image" Target="../media/image7.jpeg"/><Relationship Id="rId29" Type="http://schemas.openxmlformats.org/officeDocument/2006/relationships/image" Target="../media/image16.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1.jpeg"/><Relationship Id="rId32" Type="http://schemas.openxmlformats.org/officeDocument/2006/relationships/image" Target="../media/image19.png"/><Relationship Id="rId5" Type="http://schemas.openxmlformats.org/officeDocument/2006/relationships/slideLayout" Target="../slideLayouts/slideLayout5.xml"/><Relationship Id="rId15" Type="http://schemas.openxmlformats.org/officeDocument/2006/relationships/image" Target="../media/image2.png"/><Relationship Id="rId23" Type="http://schemas.openxmlformats.org/officeDocument/2006/relationships/image" Target="../media/image10.jpeg"/><Relationship Id="rId28" Type="http://schemas.openxmlformats.org/officeDocument/2006/relationships/image" Target="../media/image15.jpeg"/><Relationship Id="rId10" Type="http://schemas.openxmlformats.org/officeDocument/2006/relationships/slideLayout" Target="../slideLayouts/slideLayout10.xml"/><Relationship Id="rId19" Type="http://schemas.openxmlformats.org/officeDocument/2006/relationships/image" Target="../media/image6.jpeg"/><Relationship Id="rId31" Type="http://schemas.openxmlformats.org/officeDocument/2006/relationships/image" Target="../media/image18.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 Id="rId22" Type="http://schemas.openxmlformats.org/officeDocument/2006/relationships/image" Target="../media/image9.jpeg"/><Relationship Id="rId27" Type="http://schemas.openxmlformats.org/officeDocument/2006/relationships/image" Target="../media/image14.jpeg"/><Relationship Id="rId30" Type="http://schemas.openxmlformats.org/officeDocument/2006/relationships/image" Target="../media/image17.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D0F827E3-A7D7-4DEF-BDBE-55072F0EF5BD}" type="datetimeFigureOut">
              <a:rPr lang="zh-CN" altLang="en-US" smtClean="0"/>
              <a:t>2019/7/29</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2E678EF-D8EB-4C4D-85EB-EF017F1780F4}" type="slidenum">
              <a:rPr lang="zh-CN" altLang="en-US" smtClean="0"/>
              <a:t>‹#›</a:t>
            </a:fld>
            <a:endParaRPr lang="zh-CN" altLang="en-US"/>
          </a:p>
        </p:txBody>
      </p:sp>
      <p:pic>
        <p:nvPicPr>
          <p:cNvPr id="35" name="图片 34"/>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4061369" y="4802665"/>
            <a:ext cx="544272" cy="319724"/>
          </a:xfrm>
          <a:prstGeom prst="rect">
            <a:avLst/>
          </a:prstGeom>
        </p:spPr>
      </p:pic>
      <p:pic>
        <p:nvPicPr>
          <p:cNvPr id="36" name="图片 35"/>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470651" y="4806724"/>
            <a:ext cx="590718" cy="315665"/>
          </a:xfrm>
          <a:prstGeom prst="rect">
            <a:avLst/>
          </a:prstGeom>
        </p:spPr>
      </p:pic>
      <p:pic>
        <p:nvPicPr>
          <p:cNvPr id="37" name="图片 36"/>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2771799" y="4811846"/>
            <a:ext cx="734142" cy="310542"/>
          </a:xfrm>
          <a:prstGeom prst="rect">
            <a:avLst/>
          </a:prstGeom>
        </p:spPr>
      </p:pic>
      <p:pic>
        <p:nvPicPr>
          <p:cNvPr id="38" name="图片 37"/>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2280413" y="4800690"/>
            <a:ext cx="491386" cy="317162"/>
          </a:xfrm>
          <a:prstGeom prst="rect">
            <a:avLst/>
          </a:prstGeom>
        </p:spPr>
      </p:pic>
      <p:pic>
        <p:nvPicPr>
          <p:cNvPr id="39" name="图片 38"/>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638457" y="4796127"/>
            <a:ext cx="641957" cy="326262"/>
          </a:xfrm>
          <a:prstGeom prst="rect">
            <a:avLst/>
          </a:prstGeom>
        </p:spPr>
      </p:pic>
      <p:pic>
        <p:nvPicPr>
          <p:cNvPr id="40" name="图片 39"/>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1026896" y="4799498"/>
            <a:ext cx="611560" cy="322891"/>
          </a:xfrm>
          <a:prstGeom prst="rect">
            <a:avLst/>
          </a:prstGeom>
        </p:spPr>
      </p:pic>
      <p:pic>
        <p:nvPicPr>
          <p:cNvPr id="41" name="图片 40"/>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348476" y="4779840"/>
            <a:ext cx="726224" cy="331784"/>
          </a:xfrm>
          <a:prstGeom prst="rect">
            <a:avLst/>
          </a:prstGeom>
        </p:spPr>
      </p:pic>
      <p:pic>
        <p:nvPicPr>
          <p:cNvPr id="42" name="图片 41"/>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3516" y="4786539"/>
            <a:ext cx="459656" cy="328121"/>
          </a:xfrm>
          <a:prstGeom prst="rect">
            <a:avLst/>
          </a:prstGeom>
        </p:spPr>
      </p:pic>
      <p:cxnSp>
        <p:nvCxnSpPr>
          <p:cNvPr id="9" name="直接连接符 8"/>
          <p:cNvCxnSpPr/>
          <p:nvPr userDrawn="1"/>
        </p:nvCxnSpPr>
        <p:spPr>
          <a:xfrm>
            <a:off x="682228" y="255836"/>
            <a:ext cx="846528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3" name="组合 12"/>
          <p:cNvGrpSpPr/>
          <p:nvPr userDrawn="1"/>
        </p:nvGrpSpPr>
        <p:grpSpPr>
          <a:xfrm>
            <a:off x="-6759" y="-20103"/>
            <a:ext cx="9187545" cy="5200853"/>
            <a:chOff x="-6759" y="-26804"/>
            <a:chExt cx="9187545" cy="6934470"/>
          </a:xfrm>
        </p:grpSpPr>
        <p:sp>
          <p:nvSpPr>
            <p:cNvPr id="7" name="矩形 6"/>
            <p:cNvSpPr/>
            <p:nvPr userDrawn="1"/>
          </p:nvSpPr>
          <p:spPr>
            <a:xfrm>
              <a:off x="890827" y="-26804"/>
              <a:ext cx="4213386" cy="492443"/>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zh-CN" altLang="en-US" sz="18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做口碑最好的人工智能在线教育品牌！</a:t>
              </a:r>
              <a:endParaRPr lang="zh-CN" altLang="en-US" sz="18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grpSp>
          <p:nvGrpSpPr>
            <p:cNvPr id="10" name="组合 9"/>
            <p:cNvGrpSpPr/>
            <p:nvPr userDrawn="1"/>
          </p:nvGrpSpPr>
          <p:grpSpPr>
            <a:xfrm>
              <a:off x="-6759" y="6293932"/>
              <a:ext cx="9144000" cy="613734"/>
              <a:chOff x="3516" y="6274325"/>
              <a:chExt cx="9144000" cy="613734"/>
            </a:xfrm>
            <a:effectLst>
              <a:glow rad="228600">
                <a:schemeClr val="accent6">
                  <a:satMod val="175000"/>
                  <a:alpha val="40000"/>
                </a:schemeClr>
              </a:glow>
            </a:effectLst>
          </p:grpSpPr>
          <p:pic>
            <p:nvPicPr>
              <p:cNvPr id="26" name="图片 25"/>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3516" y="6274325"/>
                <a:ext cx="9144000" cy="613734"/>
              </a:xfrm>
              <a:prstGeom prst="rect">
                <a:avLst/>
              </a:prstGeom>
              <a:solidFill>
                <a:srgbClr val="FFFFFF">
                  <a:shade val="85000"/>
                </a:srgbClr>
              </a:solidFill>
              <a:ln w="88900" cap="sq">
                <a:noFill/>
                <a:miter lim="800000"/>
                <a:headEnd/>
                <a:tailEnd/>
              </a:ln>
              <a:effectLst>
                <a:outerShdw blurRad="55000" dist="18000" dir="5400000" algn="tl" rotWithShape="0">
                  <a:srgbClr val="000000">
                    <a:alpha val="40000"/>
                  </a:srgbClr>
                </a:outerShdw>
              </a:effectLst>
            </p:spPr>
          </p:pic>
          <p:pic>
            <p:nvPicPr>
              <p:cNvPr id="27" name="图片 26"/>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5419435" y="6398850"/>
                <a:ext cx="576064" cy="411474"/>
              </a:xfrm>
              <a:prstGeom prst="rect">
                <a:avLst/>
              </a:prstGeom>
              <a:solidFill>
                <a:srgbClr val="FFFFFF">
                  <a:shade val="85000"/>
                </a:srgbClr>
              </a:solidFill>
              <a:ln w="88900" cap="sq">
                <a:noFill/>
                <a:miter lim="800000"/>
                <a:headEnd/>
                <a:tailEnd/>
              </a:ln>
              <a:effectLst>
                <a:outerShdw blurRad="55000" dist="18000" dir="5400000" algn="tl" rotWithShape="0">
                  <a:srgbClr val="000000">
                    <a:alpha val="40000"/>
                  </a:srgbClr>
                </a:outerShdw>
              </a:effectLst>
            </p:spPr>
          </p:pic>
          <p:pic>
            <p:nvPicPr>
              <p:cNvPr id="28" name="图片 27"/>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5995498" y="6382052"/>
                <a:ext cx="672731" cy="441750"/>
              </a:xfrm>
              <a:prstGeom prst="rect">
                <a:avLst/>
              </a:prstGeom>
              <a:solidFill>
                <a:srgbClr val="FFFFFF">
                  <a:shade val="85000"/>
                </a:srgbClr>
              </a:solidFill>
              <a:ln w="88900" cap="sq">
                <a:noFill/>
                <a:miter lim="800000"/>
                <a:headEnd/>
                <a:tailEnd/>
              </a:ln>
              <a:effectLst>
                <a:outerShdw blurRad="55000" dist="18000" dir="5400000" algn="tl" rotWithShape="0">
                  <a:srgbClr val="000000">
                    <a:alpha val="40000"/>
                  </a:srgbClr>
                </a:outerShdw>
              </a:effectLst>
            </p:spPr>
          </p:pic>
          <p:pic>
            <p:nvPicPr>
              <p:cNvPr id="29" name="图片 28"/>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6622123" y="6394589"/>
                <a:ext cx="494617" cy="435262"/>
              </a:xfrm>
              <a:prstGeom prst="rect">
                <a:avLst/>
              </a:prstGeom>
              <a:solidFill>
                <a:srgbClr val="FFFFFF">
                  <a:shade val="85000"/>
                </a:srgbClr>
              </a:solidFill>
              <a:ln w="88900" cap="sq">
                <a:noFill/>
                <a:miter lim="800000"/>
                <a:headEnd/>
                <a:tailEnd/>
              </a:ln>
              <a:effectLst>
                <a:outerShdw blurRad="55000" dist="18000" dir="5400000" algn="tl" rotWithShape="0">
                  <a:srgbClr val="000000">
                    <a:alpha val="40000"/>
                  </a:srgbClr>
                </a:outerShdw>
              </a:effectLst>
            </p:spPr>
          </p:pic>
          <p:pic>
            <p:nvPicPr>
              <p:cNvPr id="30" name="图片 29"/>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7805368" y="6387295"/>
                <a:ext cx="644839" cy="436507"/>
              </a:xfrm>
              <a:prstGeom prst="rect">
                <a:avLst/>
              </a:prstGeom>
              <a:solidFill>
                <a:srgbClr val="FFFFFF">
                  <a:shade val="85000"/>
                </a:srgbClr>
              </a:solidFill>
              <a:ln w="88900" cap="sq">
                <a:noFill/>
                <a:miter lim="800000"/>
                <a:headEnd/>
                <a:tailEnd/>
              </a:ln>
              <a:effectLst>
                <a:outerShdw blurRad="55000" dist="18000" dir="5400000" algn="tl" rotWithShape="0">
                  <a:srgbClr val="000000">
                    <a:alpha val="40000"/>
                  </a:srgbClr>
                </a:outerShdw>
              </a:effectLst>
            </p:spPr>
          </p:pic>
          <p:pic>
            <p:nvPicPr>
              <p:cNvPr id="31" name="图片 30"/>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7118946" y="6390775"/>
                <a:ext cx="686422" cy="424724"/>
              </a:xfrm>
              <a:prstGeom prst="rect">
                <a:avLst/>
              </a:prstGeom>
              <a:solidFill>
                <a:srgbClr val="FFFFFF">
                  <a:shade val="85000"/>
                </a:srgbClr>
              </a:solidFill>
              <a:ln w="88900" cap="sq">
                <a:noFill/>
                <a:miter lim="800000"/>
                <a:headEnd/>
                <a:tailEnd/>
              </a:ln>
              <a:effectLst>
                <a:outerShdw blurRad="55000" dist="18000" dir="5400000" algn="tl" rotWithShape="0">
                  <a:srgbClr val="000000">
                    <a:alpha val="40000"/>
                  </a:srgbClr>
                </a:outerShdw>
              </a:effectLst>
            </p:spPr>
          </p:pic>
          <p:pic>
            <p:nvPicPr>
              <p:cNvPr id="32" name="图片 31"/>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8436966" y="6387295"/>
                <a:ext cx="682228" cy="435262"/>
              </a:xfrm>
              <a:prstGeom prst="rect">
                <a:avLst/>
              </a:prstGeom>
              <a:solidFill>
                <a:srgbClr val="FFFFFF">
                  <a:shade val="85000"/>
                </a:srgbClr>
              </a:solidFill>
              <a:ln w="88900" cap="sq">
                <a:noFill/>
                <a:miter lim="800000"/>
                <a:headEnd/>
                <a:tailEnd/>
              </a:ln>
              <a:effectLst>
                <a:outerShdw blurRad="55000" dist="18000" dir="5400000" algn="tl" rotWithShape="0">
                  <a:srgbClr val="000000">
                    <a:alpha val="40000"/>
                  </a:srgbClr>
                </a:outerShdw>
              </a:effectLst>
            </p:spPr>
          </p:pic>
          <p:pic>
            <p:nvPicPr>
              <p:cNvPr id="33" name="图片 32"/>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4809542" y="6403552"/>
                <a:ext cx="609893" cy="399480"/>
              </a:xfrm>
              <a:prstGeom prst="rect">
                <a:avLst/>
              </a:prstGeom>
              <a:solidFill>
                <a:srgbClr val="FFFFFF">
                  <a:shade val="85000"/>
                </a:srgbClr>
              </a:solidFill>
              <a:ln w="88900" cap="sq">
                <a:noFill/>
                <a:miter lim="800000"/>
                <a:headEnd/>
                <a:tailEnd/>
              </a:ln>
              <a:effectLst>
                <a:outerShdw blurRad="55000" dist="18000" dir="5400000" algn="tl" rotWithShape="0">
                  <a:srgbClr val="000000">
                    <a:alpha val="40000"/>
                  </a:srgbClr>
                </a:outerShdw>
              </a:effectLst>
            </p:spPr>
          </p:pic>
          <p:pic>
            <p:nvPicPr>
              <p:cNvPr id="34" name="图片 33"/>
              <p:cNvPicPr>
                <a:picLocks noChangeAspect="1"/>
              </p:cNvPicPr>
              <p:nvPr userDrawn="1"/>
            </p:nvPicPr>
            <p:blipFill>
              <a:blip r:embed="rId30" cstate="print">
                <a:extLst>
                  <a:ext uri="{28A0092B-C50C-407E-A947-70E740481C1C}">
                    <a14:useLocalDpi xmlns:a14="http://schemas.microsoft.com/office/drawing/2010/main" val="0"/>
                  </a:ext>
                </a:extLst>
              </a:blip>
              <a:stretch>
                <a:fillRect/>
              </a:stretch>
            </p:blipFill>
            <p:spPr>
              <a:xfrm>
                <a:off x="4605641" y="6398850"/>
                <a:ext cx="323671" cy="404589"/>
              </a:xfrm>
              <a:prstGeom prst="rect">
                <a:avLst/>
              </a:prstGeom>
              <a:solidFill>
                <a:srgbClr val="FFFFFF">
                  <a:shade val="85000"/>
                </a:srgbClr>
              </a:solidFill>
              <a:ln w="88900" cap="sq">
                <a:noFill/>
                <a:miter lim="800000"/>
                <a:headEnd/>
                <a:tailEnd/>
              </a:ln>
              <a:effectLst>
                <a:outerShdw blurRad="55000" dist="18000" dir="5400000" algn="tl" rotWithShape="0">
                  <a:srgbClr val="000000">
                    <a:alpha val="40000"/>
                  </a:srgbClr>
                </a:outerShdw>
              </a:effectLst>
            </p:spPr>
          </p:pic>
          <p:pic>
            <p:nvPicPr>
              <p:cNvPr id="43" name="图片 42"/>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4061369" y="6415795"/>
                <a:ext cx="544272" cy="426299"/>
              </a:xfrm>
              <a:prstGeom prst="rect">
                <a:avLst/>
              </a:prstGeom>
              <a:solidFill>
                <a:srgbClr val="FFFFFF">
                  <a:shade val="85000"/>
                </a:srgbClr>
              </a:solidFill>
              <a:ln w="88900" cap="sq">
                <a:noFill/>
                <a:miter lim="800000"/>
                <a:headEnd/>
                <a:tailEnd/>
              </a:ln>
              <a:effectLst>
                <a:outerShdw blurRad="55000" dist="18000" dir="5400000" algn="tl" rotWithShape="0">
                  <a:srgbClr val="000000">
                    <a:alpha val="40000"/>
                  </a:srgbClr>
                </a:outerShdw>
              </a:effectLst>
            </p:spPr>
          </p:pic>
          <p:pic>
            <p:nvPicPr>
              <p:cNvPr id="45" name="图片 44"/>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470651" y="6421207"/>
                <a:ext cx="590718" cy="420887"/>
              </a:xfrm>
              <a:prstGeom prst="rect">
                <a:avLst/>
              </a:prstGeom>
              <a:solidFill>
                <a:srgbClr val="FFFFFF">
                  <a:shade val="85000"/>
                </a:srgbClr>
              </a:solidFill>
              <a:ln w="88900" cap="sq">
                <a:noFill/>
                <a:miter lim="800000"/>
                <a:headEnd/>
                <a:tailEnd/>
              </a:ln>
              <a:effectLst>
                <a:outerShdw blurRad="55000" dist="18000" dir="5400000" algn="tl" rotWithShape="0">
                  <a:srgbClr val="000000">
                    <a:alpha val="40000"/>
                  </a:srgbClr>
                </a:outerShdw>
              </a:effectLst>
            </p:spPr>
          </p:pic>
          <p:pic>
            <p:nvPicPr>
              <p:cNvPr id="46" name="图片 45"/>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2771799" y="6428038"/>
                <a:ext cx="734142" cy="414056"/>
              </a:xfrm>
              <a:prstGeom prst="rect">
                <a:avLst/>
              </a:prstGeom>
              <a:solidFill>
                <a:srgbClr val="FFFFFF">
                  <a:shade val="85000"/>
                </a:srgbClr>
              </a:solidFill>
              <a:ln w="88900" cap="sq">
                <a:noFill/>
                <a:miter lim="800000"/>
                <a:headEnd/>
                <a:tailEnd/>
              </a:ln>
              <a:effectLst>
                <a:outerShdw blurRad="55000" dist="18000" dir="5400000" algn="tl" rotWithShape="0">
                  <a:srgbClr val="000000">
                    <a:alpha val="40000"/>
                  </a:srgbClr>
                </a:outerShdw>
              </a:effectLst>
            </p:spPr>
          </p:pic>
          <p:pic>
            <p:nvPicPr>
              <p:cNvPr id="47" name="图片 46"/>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2280413" y="6413163"/>
                <a:ext cx="491386" cy="422882"/>
              </a:xfrm>
              <a:prstGeom prst="rect">
                <a:avLst/>
              </a:prstGeom>
              <a:solidFill>
                <a:srgbClr val="FFFFFF">
                  <a:shade val="85000"/>
                </a:srgbClr>
              </a:solidFill>
              <a:ln w="88900" cap="sq">
                <a:noFill/>
                <a:miter lim="800000"/>
                <a:headEnd/>
                <a:tailEnd/>
              </a:ln>
              <a:effectLst>
                <a:outerShdw blurRad="55000" dist="18000" dir="5400000" algn="tl" rotWithShape="0">
                  <a:srgbClr val="000000">
                    <a:alpha val="40000"/>
                  </a:srgbClr>
                </a:outerShdw>
              </a:effectLst>
            </p:spPr>
          </p:pic>
          <p:pic>
            <p:nvPicPr>
              <p:cNvPr id="48" name="图片 47"/>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638456" y="6407079"/>
                <a:ext cx="641957" cy="435016"/>
              </a:xfrm>
              <a:prstGeom prst="rect">
                <a:avLst/>
              </a:prstGeom>
              <a:solidFill>
                <a:srgbClr val="FFFFFF">
                  <a:shade val="85000"/>
                </a:srgbClr>
              </a:solidFill>
              <a:ln w="88900" cap="sq">
                <a:noFill/>
                <a:miter lim="800000"/>
                <a:headEnd/>
                <a:tailEnd/>
              </a:ln>
              <a:effectLst>
                <a:outerShdw blurRad="55000" dist="18000" dir="5400000" algn="tl" rotWithShape="0">
                  <a:srgbClr val="000000">
                    <a:alpha val="40000"/>
                  </a:srgbClr>
                </a:outerShdw>
              </a:effectLst>
            </p:spPr>
          </p:pic>
          <p:pic>
            <p:nvPicPr>
              <p:cNvPr id="49" name="图片 48"/>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1026896" y="6411573"/>
                <a:ext cx="611560" cy="430521"/>
              </a:xfrm>
              <a:prstGeom prst="rect">
                <a:avLst/>
              </a:prstGeom>
              <a:solidFill>
                <a:srgbClr val="FFFFFF">
                  <a:shade val="85000"/>
                </a:srgbClr>
              </a:solidFill>
              <a:ln w="88900" cap="sq">
                <a:noFill/>
                <a:miter lim="800000"/>
                <a:headEnd/>
                <a:tailEnd/>
              </a:ln>
              <a:effectLst>
                <a:outerShdw blurRad="55000" dist="18000" dir="5400000" algn="tl" rotWithShape="0">
                  <a:srgbClr val="000000">
                    <a:alpha val="40000"/>
                  </a:srgbClr>
                </a:outerShdw>
              </a:effectLst>
            </p:spPr>
          </p:pic>
          <p:pic>
            <p:nvPicPr>
              <p:cNvPr id="50" name="图片 49"/>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348476" y="6385362"/>
                <a:ext cx="726224" cy="442379"/>
              </a:xfrm>
              <a:prstGeom prst="rect">
                <a:avLst/>
              </a:prstGeom>
              <a:solidFill>
                <a:srgbClr val="FFFFFF">
                  <a:shade val="85000"/>
                </a:srgbClr>
              </a:solidFill>
              <a:ln w="88900" cap="sq">
                <a:noFill/>
                <a:miter lim="800000"/>
                <a:headEnd/>
                <a:tailEnd/>
              </a:ln>
              <a:effectLst>
                <a:outerShdw blurRad="55000" dist="18000" dir="5400000" algn="tl" rotWithShape="0">
                  <a:srgbClr val="000000">
                    <a:alpha val="40000"/>
                  </a:srgbClr>
                </a:outerShdw>
              </a:effectLst>
            </p:spPr>
          </p:pic>
          <p:pic>
            <p:nvPicPr>
              <p:cNvPr id="51" name="图片 50"/>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3516" y="6394295"/>
                <a:ext cx="459656" cy="437494"/>
              </a:xfrm>
              <a:prstGeom prst="rect">
                <a:avLst/>
              </a:prstGeom>
              <a:solidFill>
                <a:srgbClr val="FFFFFF">
                  <a:shade val="85000"/>
                </a:srgbClr>
              </a:solidFill>
              <a:ln w="88900" cap="sq">
                <a:noFill/>
                <a:miter lim="800000"/>
                <a:headEnd/>
                <a:tailEnd/>
              </a:ln>
              <a:effectLst>
                <a:outerShdw blurRad="55000" dist="18000" dir="5400000" algn="tl" rotWithShape="0">
                  <a:srgbClr val="000000">
                    <a:alpha val="40000"/>
                  </a:srgbClr>
                </a:outerShdw>
              </a:effectLst>
            </p:spPr>
          </p:pic>
        </p:grpSp>
        <p:pic>
          <p:nvPicPr>
            <p:cNvPr id="12" name="图片 11"/>
            <p:cNvPicPr>
              <a:picLocks noChangeAspect="1"/>
            </p:cNvPicPr>
            <p:nvPr userDrawn="1"/>
          </p:nvPicPr>
          <p:blipFill>
            <a:blip r:embed="rId31">
              <a:extLst>
                <a:ext uri="{28A0092B-C50C-407E-A947-70E740481C1C}">
                  <a14:useLocalDpi xmlns:a14="http://schemas.microsoft.com/office/drawing/2010/main" val="0"/>
                </a:ext>
              </a:extLst>
            </a:blip>
            <a:stretch>
              <a:fillRect/>
            </a:stretch>
          </p:blipFill>
          <p:spPr>
            <a:xfrm>
              <a:off x="8165255" y="-26804"/>
              <a:ext cx="1015531" cy="1030248"/>
            </a:xfrm>
            <a:prstGeom prst="rect">
              <a:avLst/>
            </a:prstGeom>
          </p:spPr>
        </p:pic>
        <p:sp>
          <p:nvSpPr>
            <p:cNvPr id="11" name="TextBox 10"/>
            <p:cNvSpPr txBox="1"/>
            <p:nvPr userDrawn="1"/>
          </p:nvSpPr>
          <p:spPr>
            <a:xfrm>
              <a:off x="5199728" y="6723"/>
              <a:ext cx="2817518" cy="779700"/>
            </a:xfrm>
            <a:prstGeom prst="rect">
              <a:avLst/>
            </a:prstGeom>
            <a:noFill/>
          </p:spPr>
          <p:txBody>
            <a:bodyPr wrap="square" rtlCol="0">
              <a:spAutoFit/>
            </a:bodyPr>
            <a:lstStyle/>
            <a:p>
              <a:r>
                <a:rPr lang="zh-CN" altLang="en-US" sz="1600" b="1" cap="none" spc="0" baseline="0" dirty="0" smtClean="0">
                  <a:ln w="1905"/>
                  <a:solidFill>
                    <a:schemeClr val="bg1"/>
                  </a:solidFill>
                  <a:effectLst>
                    <a:innerShdw blurRad="69850" dist="43180" dir="5400000">
                      <a:srgbClr val="000000">
                        <a:alpha val="65000"/>
                      </a:srgbClr>
                    </a:innerShdw>
                  </a:effectLst>
                  <a:latin typeface="Adobe 仿宋 Std R" pitchFamily="18" charset="-122"/>
                  <a:ea typeface="Adobe 仿宋 Std R" pitchFamily="18" charset="-122"/>
                  <a:cs typeface="Aharoni" panose="02010803020104030203" pitchFamily="2" charset="-79"/>
                </a:rPr>
                <a:t>  网站</a:t>
              </a:r>
              <a:r>
                <a:rPr lang="en-US" altLang="zh-CN" sz="1600" b="1" cap="none" spc="0" baseline="0" dirty="0" smtClean="0">
                  <a:ln w="1905"/>
                  <a:solidFill>
                    <a:schemeClr val="bg1"/>
                  </a:solidFill>
                  <a:effectLst>
                    <a:innerShdw blurRad="69850" dist="43180" dir="5400000">
                      <a:srgbClr val="000000">
                        <a:alpha val="65000"/>
                      </a:srgbClr>
                    </a:innerShdw>
                  </a:effectLst>
                  <a:latin typeface="Adobe 仿宋 Std R" pitchFamily="18" charset="-122"/>
                  <a:ea typeface="Adobe 仿宋 Std R" pitchFamily="18" charset="-122"/>
                  <a:cs typeface="Aharoni" panose="02010803020104030203" pitchFamily="2" charset="-79"/>
                </a:rPr>
                <a:t>:mici.jiqishidai.com</a:t>
              </a:r>
              <a:endParaRPr lang="zh-CN" altLang="en-US" sz="1600" b="1" cap="none" spc="0" baseline="0" dirty="0">
                <a:ln w="1905"/>
                <a:solidFill>
                  <a:schemeClr val="bg1"/>
                </a:solidFill>
                <a:effectLst>
                  <a:innerShdw blurRad="69850" dist="43180" dir="5400000">
                    <a:srgbClr val="000000">
                      <a:alpha val="65000"/>
                    </a:srgbClr>
                  </a:innerShdw>
                </a:effectLst>
                <a:latin typeface="Adobe 仿宋 Std R" pitchFamily="18" charset="-122"/>
                <a:ea typeface="Adobe 仿宋 Std R" pitchFamily="18" charset="-122"/>
                <a:cs typeface="Aharoni" panose="02010803020104030203" pitchFamily="2" charset="-79"/>
              </a:endParaRPr>
            </a:p>
          </p:txBody>
        </p:sp>
        <p:pic>
          <p:nvPicPr>
            <p:cNvPr id="44" name="图片 43"/>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a:off x="3516" y="0"/>
              <a:ext cx="832738" cy="832738"/>
            </a:xfrm>
            <a:prstGeom prst="rect">
              <a:avLst/>
            </a:prstGeom>
          </p:spPr>
        </p:pic>
        <p:pic>
          <p:nvPicPr>
            <p:cNvPr id="8" name="图片 7"/>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a:off x="8017245" y="5202258"/>
              <a:ext cx="1091673" cy="1091673"/>
            </a:xfrm>
            <a:prstGeom prst="rect">
              <a:avLst/>
            </a:prstGeom>
          </p:spPr>
        </p:pic>
      </p:gr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6.wmf"/><Relationship Id="rId5" Type="http://schemas.openxmlformats.org/officeDocument/2006/relationships/oleObject" Target="../embeddings/oleObject14.bin"/><Relationship Id="rId10" Type="http://schemas.openxmlformats.org/officeDocument/2006/relationships/image" Target="../media/image33.wmf"/><Relationship Id="rId4" Type="http://schemas.openxmlformats.org/officeDocument/2006/relationships/image" Target="../media/image28.wmf"/><Relationship Id="rId9" Type="http://schemas.openxmlformats.org/officeDocument/2006/relationships/oleObject" Target="../embeddings/oleObject16.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35.wmf"/><Relationship Id="rId5" Type="http://schemas.openxmlformats.org/officeDocument/2006/relationships/oleObject" Target="../embeddings/oleObject18.bin"/><Relationship Id="rId4" Type="http://schemas.openxmlformats.org/officeDocument/2006/relationships/image" Target="../media/image34.wmf"/></Relationships>
</file>

<file path=ppt/slides/_rels/slide13.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37.wmf"/><Relationship Id="rId5" Type="http://schemas.openxmlformats.org/officeDocument/2006/relationships/oleObject" Target="../embeddings/oleObject20.bin"/><Relationship Id="rId10" Type="http://schemas.openxmlformats.org/officeDocument/2006/relationships/image" Target="../media/image39.wmf"/><Relationship Id="rId4" Type="http://schemas.openxmlformats.org/officeDocument/2006/relationships/image" Target="../media/image36.wmf"/><Relationship Id="rId9" Type="http://schemas.openxmlformats.org/officeDocument/2006/relationships/oleObject" Target="../embeddings/oleObject22.bin"/></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40.wmf"/><Relationship Id="rId5" Type="http://schemas.openxmlformats.org/officeDocument/2006/relationships/oleObject" Target="../embeddings/oleObject24.bin"/><Relationship Id="rId4" Type="http://schemas.openxmlformats.org/officeDocument/2006/relationships/image" Target="../media/image39.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41.wmf"/><Relationship Id="rId5" Type="http://schemas.openxmlformats.org/officeDocument/2006/relationships/oleObject" Target="../embeddings/oleObject26.bin"/><Relationship Id="rId4" Type="http://schemas.openxmlformats.org/officeDocument/2006/relationships/image" Target="../media/image40.w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42.wmf"/></Relationships>
</file>

<file path=ppt/slides/_rels/slide17.xml.rels><?xml version="1.0" encoding="UTF-8" standalone="yes"?>
<Relationships xmlns="http://schemas.openxmlformats.org/package/2006/relationships"><Relationship Id="rId8" Type="http://schemas.openxmlformats.org/officeDocument/2006/relationships/image" Target="../media/image44.wmf"/><Relationship Id="rId3" Type="http://schemas.openxmlformats.org/officeDocument/2006/relationships/oleObject" Target="../embeddings/oleObject28.bin"/><Relationship Id="rId7"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41.wmf"/><Relationship Id="rId5" Type="http://schemas.openxmlformats.org/officeDocument/2006/relationships/oleObject" Target="../embeddings/oleObject29.bin"/><Relationship Id="rId4" Type="http://schemas.openxmlformats.org/officeDocument/2006/relationships/image" Target="../media/image43.wmf"/></Relationships>
</file>

<file path=ppt/slides/_rels/slide18.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oleObject" Target="../embeddings/oleObject31.bin"/><Relationship Id="rId7" Type="http://schemas.openxmlformats.org/officeDocument/2006/relationships/oleObject" Target="../embeddings/oleObject33.bin"/><Relationship Id="rId12" Type="http://schemas.openxmlformats.org/officeDocument/2006/relationships/image" Target="../media/image32.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26.wmf"/><Relationship Id="rId11" Type="http://schemas.openxmlformats.org/officeDocument/2006/relationships/oleObject" Target="../embeddings/oleObject35.bin"/><Relationship Id="rId5" Type="http://schemas.openxmlformats.org/officeDocument/2006/relationships/oleObject" Target="../embeddings/oleObject32.bin"/><Relationship Id="rId10" Type="http://schemas.openxmlformats.org/officeDocument/2006/relationships/image" Target="../media/image33.wmf"/><Relationship Id="rId4" Type="http://schemas.openxmlformats.org/officeDocument/2006/relationships/image" Target="../media/image45.wmf"/><Relationship Id="rId9" Type="http://schemas.openxmlformats.org/officeDocument/2006/relationships/oleObject" Target="../embeddings/oleObject34.bin"/></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46.w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47.w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48.w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50.wmf"/><Relationship Id="rId5" Type="http://schemas.openxmlformats.org/officeDocument/2006/relationships/oleObject" Target="../embeddings/oleObject40.bin"/><Relationship Id="rId4" Type="http://schemas.openxmlformats.org/officeDocument/2006/relationships/image" Target="../media/image49.w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51.w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53.wmf"/><Relationship Id="rId5" Type="http://schemas.openxmlformats.org/officeDocument/2006/relationships/oleObject" Target="../embeddings/oleObject43.bin"/><Relationship Id="rId4" Type="http://schemas.openxmlformats.org/officeDocument/2006/relationships/image" Target="../media/image52.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3.wmf"/><Relationship Id="rId5" Type="http://schemas.openxmlformats.org/officeDocument/2006/relationships/oleObject" Target="../embeddings/oleObject2.bin"/><Relationship Id="rId4" Type="http://schemas.openxmlformats.org/officeDocument/2006/relationships/image" Target="../media/image22.wmf"/></Relationships>
</file>

<file path=ppt/slides/_rels/slide6.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5.wmf"/><Relationship Id="rId5" Type="http://schemas.openxmlformats.org/officeDocument/2006/relationships/oleObject" Target="../embeddings/oleObject4.bin"/><Relationship Id="rId4" Type="http://schemas.openxmlformats.org/officeDocument/2006/relationships/image" Target="../media/image24.w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7.wmf"/><Relationship Id="rId5" Type="http://schemas.openxmlformats.org/officeDocument/2006/relationships/oleObject" Target="../embeddings/oleObject7.bin"/><Relationship Id="rId4" Type="http://schemas.openxmlformats.org/officeDocument/2006/relationships/image" Target="../media/image26.wmf"/></Relationships>
</file>

<file path=ppt/slides/_rels/slide8.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6.wmf"/><Relationship Id="rId5" Type="http://schemas.openxmlformats.org/officeDocument/2006/relationships/oleObject" Target="../embeddings/oleObject9.bin"/><Relationship Id="rId4" Type="http://schemas.openxmlformats.org/officeDocument/2006/relationships/image" Target="../media/image28.w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31.wmf"/><Relationship Id="rId5" Type="http://schemas.openxmlformats.org/officeDocument/2006/relationships/oleObject" Target="../embeddings/oleObject12.bin"/><Relationship Id="rId4" Type="http://schemas.openxmlformats.org/officeDocument/2006/relationships/image" Target="../media/image30.wmf"/></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normAutofit/>
          </a:bodyPr>
          <a:lstStyle/>
          <a:p>
            <a:r>
              <a:rPr lang="zh-CN" altLang="en-US" sz="6000" dirty="0" smtClean="0">
                <a:solidFill>
                  <a:schemeClr val="bg1"/>
                </a:solidFill>
              </a:rPr>
              <a:t>机器学习</a:t>
            </a:r>
          </a:p>
        </p:txBody>
      </p:sp>
      <p:sp>
        <p:nvSpPr>
          <p:cNvPr id="3" name="灯片编号占位符 2"/>
          <p:cNvSpPr>
            <a:spLocks noGrp="1"/>
          </p:cNvSpPr>
          <p:nvPr>
            <p:ph type="sldNum" sz="quarter" idx="12"/>
          </p:nvPr>
        </p:nvSpPr>
        <p:spPr/>
        <p:txBody>
          <a:bodyPr/>
          <a:lstStyle/>
          <a:p>
            <a:fld id="{C2E678EF-D8EB-4C4D-85EB-EF017F1780F4}" type="slidenum">
              <a:rPr lang="zh-CN" altLang="en-US" smtClean="0"/>
              <a:t>1</a:t>
            </a:fld>
            <a:endParaRPr lang="zh-CN"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对象 1"/>
          <p:cNvGraphicFramePr/>
          <p:nvPr/>
        </p:nvGraphicFramePr>
        <p:xfrm>
          <a:off x="357505" y="249555"/>
          <a:ext cx="3900170" cy="2377440"/>
        </p:xfrm>
        <a:graphic>
          <a:graphicData uri="http://schemas.openxmlformats.org/presentationml/2006/ole">
            <mc:AlternateContent xmlns:mc="http://schemas.openxmlformats.org/markup-compatibility/2006">
              <mc:Choice xmlns:v="urn:schemas-microsoft-com:vml" Requires="v">
                <p:oleObj spid="_x0000_s6181" r:id="rId3" imgW="8343900" imgH="5610225" progId="Paint.Picture">
                  <p:embed/>
                </p:oleObj>
              </mc:Choice>
              <mc:Fallback>
                <p:oleObj r:id="rId3" imgW="8343900" imgH="5610225" progId="Paint.Picture">
                  <p:embed/>
                  <p:pic>
                    <p:nvPicPr>
                      <p:cNvPr id="0" name="图片 2"/>
                      <p:cNvPicPr/>
                      <p:nvPr/>
                    </p:nvPicPr>
                    <p:blipFill>
                      <a:blip r:embed="rId4"/>
                      <a:stretch>
                        <a:fillRect/>
                      </a:stretch>
                    </p:blipFill>
                    <p:spPr>
                      <a:xfrm>
                        <a:off x="357505" y="249555"/>
                        <a:ext cx="3900170" cy="2377440"/>
                      </a:xfrm>
                      <a:prstGeom prst="rect">
                        <a:avLst/>
                      </a:prstGeom>
                    </p:spPr>
                  </p:pic>
                </p:oleObj>
              </mc:Fallback>
            </mc:AlternateContent>
          </a:graphicData>
        </a:graphic>
      </p:graphicFrame>
      <p:graphicFrame>
        <p:nvGraphicFramePr>
          <p:cNvPr id="8" name="对象 7"/>
          <p:cNvGraphicFramePr/>
          <p:nvPr/>
        </p:nvGraphicFramePr>
        <p:xfrm>
          <a:off x="4742180" y="713105"/>
          <a:ext cx="2310765" cy="889000"/>
        </p:xfrm>
        <a:graphic>
          <a:graphicData uri="http://schemas.openxmlformats.org/presentationml/2006/ole">
            <mc:AlternateContent xmlns:mc="http://schemas.openxmlformats.org/markup-compatibility/2006">
              <mc:Choice xmlns:v="urn:schemas-microsoft-com:vml" Requires="v">
                <p:oleObj spid="_x0000_s6182" r:id="rId5" imgW="2600325" imgH="1114425" progId="Paint.Picture">
                  <p:embed/>
                </p:oleObj>
              </mc:Choice>
              <mc:Fallback>
                <p:oleObj r:id="rId5" imgW="2600325" imgH="1114425" progId="Paint.Picture">
                  <p:embed/>
                  <p:pic>
                    <p:nvPicPr>
                      <p:cNvPr id="0" name="图片 8"/>
                      <p:cNvPicPr/>
                      <p:nvPr/>
                    </p:nvPicPr>
                    <p:blipFill>
                      <a:blip r:embed="rId6"/>
                      <a:stretch>
                        <a:fillRect/>
                      </a:stretch>
                    </p:blipFill>
                    <p:spPr>
                      <a:xfrm>
                        <a:off x="4742180" y="713105"/>
                        <a:ext cx="2310765" cy="889000"/>
                      </a:xfrm>
                      <a:prstGeom prst="rect">
                        <a:avLst/>
                      </a:prstGeom>
                    </p:spPr>
                  </p:pic>
                </p:oleObj>
              </mc:Fallback>
            </mc:AlternateContent>
          </a:graphicData>
        </a:graphic>
      </p:graphicFrame>
      <p:sp>
        <p:nvSpPr>
          <p:cNvPr id="4" name="文本框 3"/>
          <p:cNvSpPr txBox="1"/>
          <p:nvPr/>
        </p:nvSpPr>
        <p:spPr>
          <a:xfrm>
            <a:off x="1908175" y="3284220"/>
            <a:ext cx="5327650" cy="368300"/>
          </a:xfrm>
          <a:prstGeom prst="rect">
            <a:avLst/>
          </a:prstGeom>
          <a:noFill/>
        </p:spPr>
        <p:txBody>
          <a:bodyPr wrap="square" rtlCol="0" anchor="t">
            <a:spAutoFit/>
          </a:bodyPr>
          <a:lstStyle/>
          <a:p>
            <a:r>
              <a:rPr lang="zh-CN" altLang="en-US"/>
              <a:t>对照前面给出的sigmoid函数的图像，它其实相当于：</a:t>
            </a:r>
          </a:p>
        </p:txBody>
      </p:sp>
      <p:graphicFrame>
        <p:nvGraphicFramePr>
          <p:cNvPr id="5" name="对象 4"/>
          <p:cNvGraphicFramePr/>
          <p:nvPr/>
        </p:nvGraphicFramePr>
        <p:xfrm>
          <a:off x="4725035" y="2266950"/>
          <a:ext cx="2440305" cy="800735"/>
        </p:xfrm>
        <a:graphic>
          <a:graphicData uri="http://schemas.openxmlformats.org/presentationml/2006/ole">
            <mc:AlternateContent xmlns:mc="http://schemas.openxmlformats.org/markup-compatibility/2006">
              <mc:Choice xmlns:v="urn:schemas-microsoft-com:vml" Requires="v">
                <p:oleObj spid="_x0000_s6183" r:id="rId7" imgW="2438400" imgH="800100" progId="Paint.Picture">
                  <p:embed/>
                </p:oleObj>
              </mc:Choice>
              <mc:Fallback>
                <p:oleObj r:id="rId7" imgW="2438400" imgH="800100" progId="Paint.Picture">
                  <p:embed/>
                  <p:pic>
                    <p:nvPicPr>
                      <p:cNvPr id="0" name="图片 5"/>
                      <p:cNvPicPr/>
                      <p:nvPr/>
                    </p:nvPicPr>
                    <p:blipFill>
                      <a:blip r:embed="rId8"/>
                      <a:stretch>
                        <a:fillRect/>
                      </a:stretch>
                    </p:blipFill>
                    <p:spPr>
                      <a:xfrm>
                        <a:off x="4725035" y="2266950"/>
                        <a:ext cx="2440305" cy="800735"/>
                      </a:xfrm>
                      <a:prstGeom prst="rect">
                        <a:avLst/>
                      </a:prstGeom>
                    </p:spPr>
                  </p:pic>
                </p:oleObj>
              </mc:Fallback>
            </mc:AlternateContent>
          </a:graphicData>
        </a:graphic>
      </p:graphicFrame>
      <p:graphicFrame>
        <p:nvGraphicFramePr>
          <p:cNvPr id="7" name="对象 6"/>
          <p:cNvGraphicFramePr/>
          <p:nvPr/>
        </p:nvGraphicFramePr>
        <p:xfrm>
          <a:off x="4865370" y="3943985"/>
          <a:ext cx="2326005" cy="800735"/>
        </p:xfrm>
        <a:graphic>
          <a:graphicData uri="http://schemas.openxmlformats.org/presentationml/2006/ole">
            <mc:AlternateContent xmlns:mc="http://schemas.openxmlformats.org/markup-compatibility/2006">
              <mc:Choice xmlns:v="urn:schemas-microsoft-com:vml" Requires="v">
                <p:oleObj spid="_x0000_s6184" r:id="rId9" imgW="2324100" imgH="800100" progId="Paint.Picture">
                  <p:embed/>
                </p:oleObj>
              </mc:Choice>
              <mc:Fallback>
                <p:oleObj r:id="rId9" imgW="2324100" imgH="800100" progId="Paint.Picture">
                  <p:embed/>
                  <p:pic>
                    <p:nvPicPr>
                      <p:cNvPr id="0" name="图片 9"/>
                      <p:cNvPicPr/>
                      <p:nvPr/>
                    </p:nvPicPr>
                    <p:blipFill>
                      <a:blip r:embed="rId10"/>
                      <a:stretch>
                        <a:fillRect/>
                      </a:stretch>
                    </p:blipFill>
                    <p:spPr>
                      <a:xfrm>
                        <a:off x="4865370" y="3943985"/>
                        <a:ext cx="2326005" cy="80073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1"/>
          <p:cNvSpPr txBox="1"/>
          <p:nvPr/>
        </p:nvSpPr>
        <p:spPr>
          <a:xfrm>
            <a:off x="379095" y="525145"/>
            <a:ext cx="7162800" cy="2584450"/>
          </a:xfrm>
          <a:prstGeom prst="rect">
            <a:avLst/>
          </a:prstGeom>
          <a:noFill/>
        </p:spPr>
        <p:txBody>
          <a:bodyPr wrap="square" rtlCol="0" anchor="t">
            <a:spAutoFit/>
          </a:bodyPr>
          <a:lstStyle/>
          <a:p>
            <a:r>
              <a:rPr lang="zh-CN" altLang="en-US"/>
              <a:t>对于许多应用实践来说，我们不但对类标预测感兴趣，而且对事件属于某一类别的概率进行预测也非常有用。</a:t>
            </a:r>
          </a:p>
          <a:p>
            <a:endParaRPr lang="zh-CN" altLang="en-US"/>
          </a:p>
          <a:p>
            <a:r>
              <a:rPr lang="zh-CN" altLang="en-US"/>
              <a:t>例如，将逻辑斯谛回归应用于天气预报，不仅要预测某天是否会下雨，</a:t>
            </a:r>
          </a:p>
          <a:p>
            <a:r>
              <a:rPr lang="zh-CN" altLang="en-US"/>
              <a:t>还要推测出下雨有多大的可能性。</a:t>
            </a:r>
          </a:p>
          <a:p>
            <a:endParaRPr lang="zh-CN" altLang="en-US"/>
          </a:p>
          <a:p>
            <a:r>
              <a:rPr lang="zh-CN" altLang="en-US"/>
              <a:t>同样，逻辑斯谛回归还可用于预测在出现某些症状的情况下，患者患有某种疾病的可能性，这也是逻辑斯谛回归在医疗领域得到广泛应用的原因。</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 name="对象 4"/>
          <p:cNvGraphicFramePr/>
          <p:nvPr/>
        </p:nvGraphicFramePr>
        <p:xfrm>
          <a:off x="4021455" y="664210"/>
          <a:ext cx="4174490" cy="3156585"/>
        </p:xfrm>
        <a:graphic>
          <a:graphicData uri="http://schemas.openxmlformats.org/presentationml/2006/ole">
            <mc:AlternateContent xmlns:mc="http://schemas.openxmlformats.org/markup-compatibility/2006">
              <mc:Choice xmlns:v="urn:schemas-microsoft-com:vml" Requires="v">
                <p:oleObj spid="_x0000_s7187" r:id="rId3" imgW="9591675" imgH="7400925" progId="Paint.Picture">
                  <p:embed/>
                </p:oleObj>
              </mc:Choice>
              <mc:Fallback>
                <p:oleObj r:id="rId3" imgW="9591675" imgH="7400925" progId="Paint.Picture">
                  <p:embed/>
                  <p:pic>
                    <p:nvPicPr>
                      <p:cNvPr id="0" name="图片 5"/>
                      <p:cNvPicPr/>
                      <p:nvPr/>
                    </p:nvPicPr>
                    <p:blipFill>
                      <a:blip r:embed="rId4"/>
                      <a:stretch>
                        <a:fillRect/>
                      </a:stretch>
                    </p:blipFill>
                    <p:spPr>
                      <a:xfrm>
                        <a:off x="4021455" y="664210"/>
                        <a:ext cx="4174490" cy="3156585"/>
                      </a:xfrm>
                      <a:prstGeom prst="rect">
                        <a:avLst/>
                      </a:prstGeom>
                    </p:spPr>
                  </p:pic>
                </p:oleObj>
              </mc:Fallback>
            </mc:AlternateContent>
          </a:graphicData>
        </a:graphic>
      </p:graphicFrame>
      <p:sp>
        <p:nvSpPr>
          <p:cNvPr id="2" name="文本框 1"/>
          <p:cNvSpPr txBox="1"/>
          <p:nvPr/>
        </p:nvSpPr>
        <p:spPr>
          <a:xfrm>
            <a:off x="603250" y="1716405"/>
            <a:ext cx="2926080" cy="645160"/>
          </a:xfrm>
          <a:prstGeom prst="rect">
            <a:avLst/>
          </a:prstGeom>
          <a:noFill/>
        </p:spPr>
        <p:txBody>
          <a:bodyPr wrap="none" rtlCol="0">
            <a:spAutoFit/>
          </a:bodyPr>
          <a:lstStyle/>
          <a:p>
            <a:r>
              <a:rPr lang="zh-CN" altLang="en-US"/>
              <a:t>回忆线性回归的代价函数：</a:t>
            </a:r>
          </a:p>
          <a:p>
            <a:endParaRPr lang="zh-CN" altLang="en-US"/>
          </a:p>
        </p:txBody>
      </p:sp>
      <p:graphicFrame>
        <p:nvGraphicFramePr>
          <p:cNvPr id="3" name="对象 2"/>
          <p:cNvGraphicFramePr/>
          <p:nvPr/>
        </p:nvGraphicFramePr>
        <p:xfrm>
          <a:off x="746125" y="2489835"/>
          <a:ext cx="2640330" cy="600710"/>
        </p:xfrm>
        <a:graphic>
          <a:graphicData uri="http://schemas.openxmlformats.org/presentationml/2006/ole">
            <mc:AlternateContent xmlns:mc="http://schemas.openxmlformats.org/markup-compatibility/2006">
              <mc:Choice xmlns:v="urn:schemas-microsoft-com:vml" Requires="v">
                <p:oleObj spid="_x0000_s7188" r:id="rId5" imgW="2638425" imgH="600075" progId="Paint.Picture">
                  <p:embed/>
                </p:oleObj>
              </mc:Choice>
              <mc:Fallback>
                <p:oleObj r:id="rId5" imgW="2638425" imgH="600075" progId="Paint.Picture">
                  <p:embed/>
                  <p:pic>
                    <p:nvPicPr>
                      <p:cNvPr id="0" name="图片 7"/>
                      <p:cNvPicPr/>
                      <p:nvPr/>
                    </p:nvPicPr>
                    <p:blipFill>
                      <a:blip r:embed="rId6"/>
                      <a:stretch>
                        <a:fillRect/>
                      </a:stretch>
                    </p:blipFill>
                    <p:spPr>
                      <a:xfrm>
                        <a:off x="746125" y="2489835"/>
                        <a:ext cx="2640330" cy="600710"/>
                      </a:xfrm>
                      <a:prstGeom prst="rect">
                        <a:avLst/>
                      </a:prstGeom>
                    </p:spPr>
                  </p:pic>
                </p:oleObj>
              </mc:Fallback>
            </mc:AlternateContent>
          </a:graphicData>
        </a:graphic>
      </p:graphicFrame>
      <p:sp>
        <p:nvSpPr>
          <p:cNvPr id="9" name="文本框 8"/>
          <p:cNvSpPr txBox="1"/>
          <p:nvPr/>
        </p:nvSpPr>
        <p:spPr>
          <a:xfrm>
            <a:off x="308610" y="4163695"/>
            <a:ext cx="7203440" cy="368300"/>
          </a:xfrm>
          <a:prstGeom prst="rect">
            <a:avLst/>
          </a:prstGeom>
          <a:noFill/>
        </p:spPr>
        <p:txBody>
          <a:bodyPr wrap="square" rtlCol="0" anchor="t">
            <a:spAutoFit/>
          </a:bodyPr>
          <a:lstStyle/>
          <a:p>
            <a:r>
              <a:rPr lang="zh-CN" altLang="en-US"/>
              <a:t>通过最小化此代价函数，我们可以得到线性模型的权重w</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1"/>
          <p:cNvSpPr txBox="1"/>
          <p:nvPr/>
        </p:nvSpPr>
        <p:spPr>
          <a:xfrm>
            <a:off x="704215" y="71120"/>
            <a:ext cx="6762115" cy="922020"/>
          </a:xfrm>
          <a:prstGeom prst="rect">
            <a:avLst/>
          </a:prstGeom>
          <a:noFill/>
        </p:spPr>
        <p:txBody>
          <a:bodyPr wrap="square" rtlCol="0" anchor="t">
            <a:spAutoFit/>
          </a:bodyPr>
          <a:lstStyle/>
          <a:p>
            <a:r>
              <a:rPr lang="zh-CN" altLang="en-US"/>
              <a:t>为了推导出逻辑斯谛回归模型的代价函数，在构建逻辑斯谛回归模型时，需要先定义一个最大似然函数L，假定数据集中的每个样本都是相互独立的，其计算公式如下：</a:t>
            </a:r>
          </a:p>
        </p:txBody>
      </p:sp>
      <p:sp>
        <p:nvSpPr>
          <p:cNvPr id="9" name="文本框 8"/>
          <p:cNvSpPr txBox="1"/>
          <p:nvPr/>
        </p:nvSpPr>
        <p:spPr>
          <a:xfrm>
            <a:off x="1199515" y="2141855"/>
            <a:ext cx="6342380" cy="2861310"/>
          </a:xfrm>
          <a:prstGeom prst="rect">
            <a:avLst/>
          </a:prstGeom>
          <a:noFill/>
        </p:spPr>
        <p:txBody>
          <a:bodyPr wrap="square" rtlCol="0">
            <a:spAutoFit/>
          </a:bodyPr>
          <a:lstStyle/>
          <a:p>
            <a:r>
              <a:rPr lang="zh-CN" altLang="en-US"/>
              <a:t>注意</a:t>
            </a:r>
            <a:r>
              <a:rPr lang="en-US" altLang="zh-CN"/>
              <a:t>y</a:t>
            </a:r>
            <a:r>
              <a:rPr lang="zh-CN" altLang="en-US"/>
              <a:t>值只有两个可能值，一个</a:t>
            </a:r>
            <a:r>
              <a:rPr lang="en-US" altLang="zh-CN"/>
              <a:t>1</a:t>
            </a:r>
            <a:r>
              <a:rPr lang="zh-CN" altLang="en-US"/>
              <a:t>，一个</a:t>
            </a:r>
            <a:r>
              <a:rPr lang="en-US" altLang="zh-CN"/>
              <a:t>0</a:t>
            </a:r>
            <a:r>
              <a:rPr lang="zh-CN" altLang="en-US"/>
              <a:t>，</a:t>
            </a:r>
          </a:p>
          <a:p>
            <a:r>
              <a:rPr lang="en-US" altLang="zh-CN"/>
              <a:t>1</a:t>
            </a:r>
            <a:r>
              <a:rPr lang="zh-CN" altLang="en-US"/>
              <a:t>的时候预测概率值为</a:t>
            </a:r>
          </a:p>
          <a:p>
            <a:r>
              <a:rPr lang="en-US" altLang="zh-CN"/>
              <a:t>0</a:t>
            </a:r>
            <a:r>
              <a:rPr lang="zh-CN" altLang="en-US"/>
              <a:t>的时候预测概率值为</a:t>
            </a:r>
          </a:p>
          <a:p>
            <a:r>
              <a:rPr lang="zh-CN" altLang="en-US"/>
              <a:t>可以写成一个表达式</a:t>
            </a:r>
          </a:p>
          <a:p>
            <a:endParaRPr lang="zh-CN" altLang="en-US"/>
          </a:p>
          <a:p>
            <a:r>
              <a:rPr lang="zh-CN" altLang="en-US"/>
              <a:t>我们的目标是使用已知的</a:t>
            </a:r>
            <a:r>
              <a:rPr lang="en-US" altLang="zh-CN"/>
              <a:t>n</a:t>
            </a:r>
            <a:r>
              <a:rPr lang="zh-CN" altLang="en-US"/>
              <a:t>个样本，使得这个</a:t>
            </a:r>
            <a:r>
              <a:rPr lang="en-US" altLang="zh-CN"/>
              <a:t>L</a:t>
            </a:r>
            <a:r>
              <a:rPr lang="zh-CN" altLang="en-US"/>
              <a:t>的概率值最大，</a:t>
            </a:r>
          </a:p>
          <a:p>
            <a:r>
              <a:rPr lang="zh-CN" altLang="en-US"/>
              <a:t>就是使得上面公式</a:t>
            </a:r>
            <a:r>
              <a:rPr lang="en-US" altLang="zh-CN"/>
              <a:t>L</a:t>
            </a:r>
            <a:r>
              <a:rPr lang="zh-CN" altLang="en-US"/>
              <a:t>的结果最大。</a:t>
            </a:r>
          </a:p>
          <a:p>
            <a:endParaRPr lang="zh-CN" altLang="en-US"/>
          </a:p>
          <a:p>
            <a:r>
              <a:rPr lang="zh-CN" altLang="en-US"/>
              <a:t>连乘不容易处理，转为连加！使用对数的方法</a:t>
            </a:r>
          </a:p>
          <a:p>
            <a:endParaRPr lang="zh-CN" altLang="en-US"/>
          </a:p>
        </p:txBody>
      </p:sp>
      <p:graphicFrame>
        <p:nvGraphicFramePr>
          <p:cNvPr id="10" name="对象 9"/>
          <p:cNvGraphicFramePr/>
          <p:nvPr/>
        </p:nvGraphicFramePr>
        <p:xfrm>
          <a:off x="3547745" y="2414270"/>
          <a:ext cx="736600" cy="365760"/>
        </p:xfrm>
        <a:graphic>
          <a:graphicData uri="http://schemas.openxmlformats.org/presentationml/2006/ole">
            <mc:AlternateContent xmlns:mc="http://schemas.openxmlformats.org/markup-compatibility/2006">
              <mc:Choice xmlns:v="urn:schemas-microsoft-com:vml" Requires="v">
                <p:oleObj spid="_x0000_s8229" r:id="rId3" imgW="971550" imgH="695325" progId="Paint.Picture">
                  <p:embed/>
                </p:oleObj>
              </mc:Choice>
              <mc:Fallback>
                <p:oleObj r:id="rId3" imgW="971550" imgH="695325" progId="Paint.Picture">
                  <p:embed/>
                  <p:pic>
                    <p:nvPicPr>
                      <p:cNvPr id="0" name="图片 10"/>
                      <p:cNvPicPr/>
                      <p:nvPr/>
                    </p:nvPicPr>
                    <p:blipFill>
                      <a:blip r:embed="rId4"/>
                      <a:stretch>
                        <a:fillRect/>
                      </a:stretch>
                    </p:blipFill>
                    <p:spPr>
                      <a:xfrm>
                        <a:off x="3547745" y="2414270"/>
                        <a:ext cx="736600" cy="365760"/>
                      </a:xfrm>
                      <a:prstGeom prst="rect">
                        <a:avLst/>
                      </a:prstGeom>
                    </p:spPr>
                  </p:pic>
                </p:oleObj>
              </mc:Fallback>
            </mc:AlternateContent>
          </a:graphicData>
        </a:graphic>
      </p:graphicFrame>
      <p:graphicFrame>
        <p:nvGraphicFramePr>
          <p:cNvPr id="12" name="对象 11"/>
          <p:cNvGraphicFramePr/>
          <p:nvPr/>
        </p:nvGraphicFramePr>
        <p:xfrm>
          <a:off x="3475990" y="2708275"/>
          <a:ext cx="1000760" cy="297815"/>
        </p:xfrm>
        <a:graphic>
          <a:graphicData uri="http://schemas.openxmlformats.org/presentationml/2006/ole">
            <mc:AlternateContent xmlns:mc="http://schemas.openxmlformats.org/markup-compatibility/2006">
              <mc:Choice xmlns:v="urn:schemas-microsoft-com:vml" Requires="v">
                <p:oleObj spid="_x0000_s8230" r:id="rId5" imgW="1447800" imgH="533400" progId="Paint.Picture">
                  <p:embed/>
                </p:oleObj>
              </mc:Choice>
              <mc:Fallback>
                <p:oleObj r:id="rId5" imgW="1447800" imgH="533400" progId="Paint.Picture">
                  <p:embed/>
                  <p:pic>
                    <p:nvPicPr>
                      <p:cNvPr id="0" name="图片 12"/>
                      <p:cNvPicPr/>
                      <p:nvPr/>
                    </p:nvPicPr>
                    <p:blipFill>
                      <a:blip r:embed="rId6"/>
                      <a:stretch>
                        <a:fillRect/>
                      </a:stretch>
                    </p:blipFill>
                    <p:spPr>
                      <a:xfrm>
                        <a:off x="3475990" y="2708275"/>
                        <a:ext cx="1000760" cy="297815"/>
                      </a:xfrm>
                      <a:prstGeom prst="rect">
                        <a:avLst/>
                      </a:prstGeom>
                    </p:spPr>
                  </p:pic>
                </p:oleObj>
              </mc:Fallback>
            </mc:AlternateContent>
          </a:graphicData>
        </a:graphic>
      </p:graphicFrame>
      <p:graphicFrame>
        <p:nvGraphicFramePr>
          <p:cNvPr id="14" name="对象 13"/>
          <p:cNvGraphicFramePr/>
          <p:nvPr/>
        </p:nvGraphicFramePr>
        <p:xfrm>
          <a:off x="3475990" y="2934335"/>
          <a:ext cx="2239010" cy="448310"/>
        </p:xfrm>
        <a:graphic>
          <a:graphicData uri="http://schemas.openxmlformats.org/presentationml/2006/ole">
            <mc:AlternateContent xmlns:mc="http://schemas.openxmlformats.org/markup-compatibility/2006">
              <mc:Choice xmlns:v="urn:schemas-microsoft-com:vml" Requires="v">
                <p:oleObj spid="_x0000_s8231" r:id="rId7" imgW="3905250" imgH="800100" progId="Paint.Picture">
                  <p:embed/>
                </p:oleObj>
              </mc:Choice>
              <mc:Fallback>
                <p:oleObj r:id="rId7" imgW="3905250" imgH="800100" progId="Paint.Picture">
                  <p:embed/>
                  <p:pic>
                    <p:nvPicPr>
                      <p:cNvPr id="0" name="图片 14"/>
                      <p:cNvPicPr/>
                      <p:nvPr/>
                    </p:nvPicPr>
                    <p:blipFill>
                      <a:blip r:embed="rId8"/>
                      <a:stretch>
                        <a:fillRect/>
                      </a:stretch>
                    </p:blipFill>
                    <p:spPr>
                      <a:xfrm>
                        <a:off x="3475990" y="2934335"/>
                        <a:ext cx="2239010" cy="448310"/>
                      </a:xfrm>
                      <a:prstGeom prst="rect">
                        <a:avLst/>
                      </a:prstGeom>
                    </p:spPr>
                  </p:pic>
                </p:oleObj>
              </mc:Fallback>
            </mc:AlternateContent>
          </a:graphicData>
        </a:graphic>
      </p:graphicFrame>
      <p:graphicFrame>
        <p:nvGraphicFramePr>
          <p:cNvPr id="16" name="对象 15"/>
          <p:cNvGraphicFramePr/>
          <p:nvPr/>
        </p:nvGraphicFramePr>
        <p:xfrm>
          <a:off x="542925" y="1160145"/>
          <a:ext cx="7965440" cy="663575"/>
        </p:xfrm>
        <a:graphic>
          <a:graphicData uri="http://schemas.openxmlformats.org/presentationml/2006/ole">
            <mc:AlternateContent xmlns:mc="http://schemas.openxmlformats.org/markup-compatibility/2006">
              <mc:Choice xmlns:v="urn:schemas-microsoft-com:vml" Requires="v">
                <p:oleObj spid="_x0000_s8232" r:id="rId9" imgW="10372725" imgH="1009650" progId="Paint.Picture">
                  <p:embed/>
                </p:oleObj>
              </mc:Choice>
              <mc:Fallback>
                <p:oleObj r:id="rId9" imgW="10372725" imgH="1009650" progId="Paint.Picture">
                  <p:embed/>
                  <p:pic>
                    <p:nvPicPr>
                      <p:cNvPr id="0" name="图片 16"/>
                      <p:cNvPicPr/>
                      <p:nvPr/>
                    </p:nvPicPr>
                    <p:blipFill>
                      <a:blip r:embed="rId10"/>
                      <a:stretch>
                        <a:fillRect/>
                      </a:stretch>
                    </p:blipFill>
                    <p:spPr>
                      <a:xfrm>
                        <a:off x="542925" y="1160145"/>
                        <a:ext cx="7965440" cy="663575"/>
                      </a:xfrm>
                      <a:prstGeom prst="rect">
                        <a:avLst/>
                      </a:prstGeom>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文本框 5"/>
          <p:cNvSpPr txBox="1"/>
          <p:nvPr/>
        </p:nvSpPr>
        <p:spPr>
          <a:xfrm>
            <a:off x="360045" y="685165"/>
            <a:ext cx="8029575" cy="645160"/>
          </a:xfrm>
          <a:prstGeom prst="rect">
            <a:avLst/>
          </a:prstGeom>
          <a:noFill/>
        </p:spPr>
        <p:txBody>
          <a:bodyPr wrap="square" rtlCol="0" anchor="t">
            <a:spAutoFit/>
          </a:bodyPr>
          <a:lstStyle/>
          <a:p>
            <a:r>
              <a:rPr lang="zh-CN" altLang="en-US"/>
              <a:t>在实际应用中，很容易对此方程的（自然）对数进行最大化处理（求其极大值），故定义了对数似然函数：</a:t>
            </a:r>
          </a:p>
        </p:txBody>
      </p:sp>
      <p:graphicFrame>
        <p:nvGraphicFramePr>
          <p:cNvPr id="16" name="对象 15"/>
          <p:cNvGraphicFramePr/>
          <p:nvPr/>
        </p:nvGraphicFramePr>
        <p:xfrm>
          <a:off x="572770" y="1483360"/>
          <a:ext cx="7981950" cy="765175"/>
        </p:xfrm>
        <a:graphic>
          <a:graphicData uri="http://schemas.openxmlformats.org/presentationml/2006/ole">
            <mc:AlternateContent xmlns:mc="http://schemas.openxmlformats.org/markup-compatibility/2006">
              <mc:Choice xmlns:v="urn:schemas-microsoft-com:vml" Requires="v">
                <p:oleObj spid="_x0000_s9235" r:id="rId3" imgW="10372725" imgH="1009650" progId="Paint.Picture">
                  <p:embed/>
                </p:oleObj>
              </mc:Choice>
              <mc:Fallback>
                <p:oleObj r:id="rId3" imgW="10372725" imgH="1009650" progId="Paint.Picture">
                  <p:embed/>
                  <p:pic>
                    <p:nvPicPr>
                      <p:cNvPr id="0" name="图片 16"/>
                      <p:cNvPicPr/>
                      <p:nvPr/>
                    </p:nvPicPr>
                    <p:blipFill>
                      <a:blip r:embed="rId4"/>
                      <a:stretch>
                        <a:fillRect/>
                      </a:stretch>
                    </p:blipFill>
                    <p:spPr>
                      <a:xfrm>
                        <a:off x="572770" y="1483360"/>
                        <a:ext cx="7981950" cy="765175"/>
                      </a:xfrm>
                      <a:prstGeom prst="rect">
                        <a:avLst/>
                      </a:prstGeom>
                    </p:spPr>
                  </p:pic>
                </p:oleObj>
              </mc:Fallback>
            </mc:AlternateContent>
          </a:graphicData>
        </a:graphic>
      </p:graphicFrame>
      <p:graphicFrame>
        <p:nvGraphicFramePr>
          <p:cNvPr id="5" name="对象 4"/>
          <p:cNvGraphicFramePr/>
          <p:nvPr/>
        </p:nvGraphicFramePr>
        <p:xfrm>
          <a:off x="572770" y="2219325"/>
          <a:ext cx="7997825" cy="991235"/>
        </p:xfrm>
        <a:graphic>
          <a:graphicData uri="http://schemas.openxmlformats.org/presentationml/2006/ole">
            <mc:AlternateContent xmlns:mc="http://schemas.openxmlformats.org/markup-compatibility/2006">
              <mc:Choice xmlns:v="urn:schemas-microsoft-com:vml" Requires="v">
                <p:oleObj spid="_x0000_s9236" r:id="rId5" imgW="7991475" imgH="990600" progId="Paint.Picture">
                  <p:embed/>
                </p:oleObj>
              </mc:Choice>
              <mc:Fallback>
                <p:oleObj r:id="rId5" imgW="7991475" imgH="990600" progId="Paint.Picture">
                  <p:embed/>
                  <p:pic>
                    <p:nvPicPr>
                      <p:cNvPr id="0" name="图片 8"/>
                      <p:cNvPicPr/>
                      <p:nvPr/>
                    </p:nvPicPr>
                    <p:blipFill>
                      <a:blip r:embed="rId6"/>
                      <a:stretch>
                        <a:fillRect/>
                      </a:stretch>
                    </p:blipFill>
                    <p:spPr>
                      <a:xfrm>
                        <a:off x="572770" y="2219325"/>
                        <a:ext cx="7997825" cy="991235"/>
                      </a:xfrm>
                      <a:prstGeom prst="rect">
                        <a:avLst/>
                      </a:prstGeom>
                    </p:spPr>
                  </p:pic>
                </p:oleObj>
              </mc:Fallback>
            </mc:AlternateContent>
          </a:graphicData>
        </a:graphic>
      </p:graphicFrame>
      <p:sp>
        <p:nvSpPr>
          <p:cNvPr id="10" name="文本框 9"/>
          <p:cNvSpPr txBox="1"/>
          <p:nvPr/>
        </p:nvSpPr>
        <p:spPr>
          <a:xfrm>
            <a:off x="820420" y="3407410"/>
            <a:ext cx="7569200" cy="1198880"/>
          </a:xfrm>
          <a:prstGeom prst="rect">
            <a:avLst/>
          </a:prstGeom>
          <a:noFill/>
        </p:spPr>
        <p:txBody>
          <a:bodyPr wrap="square" rtlCol="0" anchor="t">
            <a:spAutoFit/>
          </a:bodyPr>
          <a:lstStyle/>
          <a:p>
            <a:r>
              <a:rPr lang="zh-CN" altLang="en-US"/>
              <a:t>首先，在似然函数值非常小的时候，可能出现数值溢出的情况，使用对数函数降低了这种情况发生的可能性。其次，我们可以将各因子的连乘转换为和的形式，利用微积分中的方法，通过加法转换技巧可以更容易地对函数求导。</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1"/>
          <p:cNvSpPr txBox="1"/>
          <p:nvPr/>
        </p:nvSpPr>
        <p:spPr>
          <a:xfrm>
            <a:off x="1005205" y="1241425"/>
            <a:ext cx="7289165" cy="645160"/>
          </a:xfrm>
          <a:prstGeom prst="rect">
            <a:avLst/>
          </a:prstGeom>
          <a:noFill/>
        </p:spPr>
        <p:txBody>
          <a:bodyPr wrap="square" rtlCol="0" anchor="t">
            <a:spAutoFit/>
          </a:bodyPr>
          <a:lstStyle/>
          <a:p>
            <a:r>
              <a:rPr lang="zh-CN" altLang="en-US"/>
              <a:t>现在可以通过梯度上升等优化算法最大化似然函数。或者，改写一下对数似然函数作为代价函数J，这样就可以使用梯度下降做最小化处理了。</a:t>
            </a:r>
          </a:p>
        </p:txBody>
      </p:sp>
      <p:graphicFrame>
        <p:nvGraphicFramePr>
          <p:cNvPr id="5" name="对象 4"/>
          <p:cNvGraphicFramePr/>
          <p:nvPr/>
        </p:nvGraphicFramePr>
        <p:xfrm>
          <a:off x="572770" y="245110"/>
          <a:ext cx="7510145" cy="810895"/>
        </p:xfrm>
        <a:graphic>
          <a:graphicData uri="http://schemas.openxmlformats.org/presentationml/2006/ole">
            <mc:AlternateContent xmlns:mc="http://schemas.openxmlformats.org/markup-compatibility/2006">
              <mc:Choice xmlns:v="urn:schemas-microsoft-com:vml" Requires="v">
                <p:oleObj spid="_x0000_s10259" r:id="rId3" imgW="7991475" imgH="990600" progId="Paint.Picture">
                  <p:embed/>
                </p:oleObj>
              </mc:Choice>
              <mc:Fallback>
                <p:oleObj r:id="rId3" imgW="7991475" imgH="990600" progId="Paint.Picture">
                  <p:embed/>
                  <p:pic>
                    <p:nvPicPr>
                      <p:cNvPr id="0" name="图片 8"/>
                      <p:cNvPicPr/>
                      <p:nvPr/>
                    </p:nvPicPr>
                    <p:blipFill>
                      <a:blip r:embed="rId4"/>
                      <a:stretch>
                        <a:fillRect/>
                      </a:stretch>
                    </p:blipFill>
                    <p:spPr>
                      <a:xfrm>
                        <a:off x="572770" y="245110"/>
                        <a:ext cx="7510145" cy="810895"/>
                      </a:xfrm>
                      <a:prstGeom prst="rect">
                        <a:avLst/>
                      </a:prstGeom>
                    </p:spPr>
                  </p:pic>
                </p:oleObj>
              </mc:Fallback>
            </mc:AlternateContent>
          </a:graphicData>
        </a:graphic>
      </p:graphicFrame>
      <p:graphicFrame>
        <p:nvGraphicFramePr>
          <p:cNvPr id="3" name="对象 2"/>
          <p:cNvGraphicFramePr/>
          <p:nvPr/>
        </p:nvGraphicFramePr>
        <p:xfrm>
          <a:off x="719455" y="2266950"/>
          <a:ext cx="6672580" cy="869950"/>
        </p:xfrm>
        <a:graphic>
          <a:graphicData uri="http://schemas.openxmlformats.org/presentationml/2006/ole">
            <mc:AlternateContent xmlns:mc="http://schemas.openxmlformats.org/markup-compatibility/2006">
              <mc:Choice xmlns:v="urn:schemas-microsoft-com:vml" Requires="v">
                <p:oleObj spid="_x0000_s10260" r:id="rId5" imgW="6848475" imgH="1019175" progId="Paint.Picture">
                  <p:embed/>
                </p:oleObj>
              </mc:Choice>
              <mc:Fallback>
                <p:oleObj r:id="rId5" imgW="6848475" imgH="1019175" progId="Paint.Picture">
                  <p:embed/>
                  <p:pic>
                    <p:nvPicPr>
                      <p:cNvPr id="0" name="图片 3"/>
                      <p:cNvPicPr/>
                      <p:nvPr/>
                    </p:nvPicPr>
                    <p:blipFill>
                      <a:blip r:embed="rId6"/>
                      <a:stretch>
                        <a:fillRect/>
                      </a:stretch>
                    </p:blipFill>
                    <p:spPr>
                      <a:xfrm>
                        <a:off x="719455" y="2266950"/>
                        <a:ext cx="6672580" cy="869950"/>
                      </a:xfrm>
                      <a:prstGeom prst="rect">
                        <a:avLst/>
                      </a:prstGeom>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1"/>
          <p:cNvSpPr txBox="1"/>
          <p:nvPr/>
        </p:nvSpPr>
        <p:spPr>
          <a:xfrm>
            <a:off x="616585" y="330200"/>
            <a:ext cx="3383280" cy="368300"/>
          </a:xfrm>
          <a:prstGeom prst="rect">
            <a:avLst/>
          </a:prstGeom>
          <a:noFill/>
        </p:spPr>
        <p:txBody>
          <a:bodyPr wrap="none" rtlCol="0">
            <a:spAutoFit/>
          </a:bodyPr>
          <a:lstStyle/>
          <a:p>
            <a:r>
              <a:rPr lang="zh-CN" altLang="en-US"/>
              <a:t>线性回归与逻辑回归代码对比：</a:t>
            </a:r>
          </a:p>
        </p:txBody>
      </p:sp>
      <p:graphicFrame>
        <p:nvGraphicFramePr>
          <p:cNvPr id="3" name="对象 2"/>
          <p:cNvGraphicFramePr/>
          <p:nvPr>
            <p:extLst>
              <p:ext uri="{D42A27DB-BD31-4B8C-83A1-F6EECF244321}">
                <p14:modId xmlns:p14="http://schemas.microsoft.com/office/powerpoint/2010/main" val="3394200837"/>
              </p:ext>
            </p:extLst>
          </p:nvPr>
        </p:nvGraphicFramePr>
        <p:xfrm>
          <a:off x="72008" y="934720"/>
          <a:ext cx="9036496" cy="2501126"/>
        </p:xfrm>
        <a:graphic>
          <a:graphicData uri="http://schemas.openxmlformats.org/presentationml/2006/ole">
            <mc:AlternateContent xmlns:mc="http://schemas.openxmlformats.org/markup-compatibility/2006">
              <mc:Choice xmlns:v="urn:schemas-microsoft-com:vml" Requires="v">
                <p:oleObj spid="_x0000_s11274" r:id="rId3" imgW="10448290" imgH="2114550" progId="Paint.Picture">
                  <p:embed/>
                </p:oleObj>
              </mc:Choice>
              <mc:Fallback>
                <p:oleObj r:id="rId3" imgW="10448290" imgH="2114550" progId="Paint.Picture">
                  <p:embed/>
                  <p:pic>
                    <p:nvPicPr>
                      <p:cNvPr id="0" name="图片 3"/>
                      <p:cNvPicPr/>
                      <p:nvPr/>
                    </p:nvPicPr>
                    <p:blipFill>
                      <a:blip r:embed="rId4"/>
                      <a:stretch>
                        <a:fillRect/>
                      </a:stretch>
                    </p:blipFill>
                    <p:spPr>
                      <a:xfrm>
                        <a:off x="72008" y="934720"/>
                        <a:ext cx="9036496" cy="2501126"/>
                      </a:xfrm>
                      <a:prstGeom prst="rect">
                        <a:avLst/>
                      </a:prstGeom>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对象 1"/>
          <p:cNvGraphicFramePr/>
          <p:nvPr/>
        </p:nvGraphicFramePr>
        <p:xfrm>
          <a:off x="99695" y="38100"/>
          <a:ext cx="8975725" cy="3716655"/>
        </p:xfrm>
        <a:graphic>
          <a:graphicData uri="http://schemas.openxmlformats.org/presentationml/2006/ole">
            <mc:AlternateContent xmlns:mc="http://schemas.openxmlformats.org/markup-compatibility/2006">
              <mc:Choice xmlns:v="urn:schemas-microsoft-com:vml" Requires="v">
                <p:oleObj spid="_x0000_s12316" r:id="rId3" imgW="10943590" imgH="4505325" progId="Paint.Picture">
                  <p:embed/>
                </p:oleObj>
              </mc:Choice>
              <mc:Fallback>
                <p:oleObj r:id="rId3" imgW="10943590" imgH="4505325" progId="Paint.Picture">
                  <p:embed/>
                  <p:pic>
                    <p:nvPicPr>
                      <p:cNvPr id="0" name="图片 2"/>
                      <p:cNvPicPr/>
                      <p:nvPr/>
                    </p:nvPicPr>
                    <p:blipFill>
                      <a:blip r:embed="rId4"/>
                      <a:stretch>
                        <a:fillRect/>
                      </a:stretch>
                    </p:blipFill>
                    <p:spPr>
                      <a:xfrm>
                        <a:off x="99695" y="38100"/>
                        <a:ext cx="8975725" cy="3716655"/>
                      </a:xfrm>
                      <a:prstGeom prst="rect">
                        <a:avLst/>
                      </a:prstGeom>
                    </p:spPr>
                  </p:pic>
                </p:oleObj>
              </mc:Fallback>
            </mc:AlternateContent>
          </a:graphicData>
        </a:graphic>
      </p:graphicFrame>
      <p:graphicFrame>
        <p:nvGraphicFramePr>
          <p:cNvPr id="4" name="对象 3"/>
          <p:cNvGraphicFramePr/>
          <p:nvPr>
            <p:extLst>
              <p:ext uri="{D42A27DB-BD31-4B8C-83A1-F6EECF244321}">
                <p14:modId xmlns:p14="http://schemas.microsoft.com/office/powerpoint/2010/main" val="3629472167"/>
              </p:ext>
            </p:extLst>
          </p:nvPr>
        </p:nvGraphicFramePr>
        <p:xfrm>
          <a:off x="4309943" y="3826763"/>
          <a:ext cx="4798561" cy="833219"/>
        </p:xfrm>
        <a:graphic>
          <a:graphicData uri="http://schemas.openxmlformats.org/presentationml/2006/ole">
            <mc:AlternateContent xmlns:mc="http://schemas.openxmlformats.org/markup-compatibility/2006">
              <mc:Choice xmlns:v="urn:schemas-microsoft-com:vml" Requires="v">
                <p:oleObj spid="_x0000_s12317" r:id="rId5" imgW="6848475" imgH="1019175" progId="Paint.Picture">
                  <p:embed/>
                </p:oleObj>
              </mc:Choice>
              <mc:Fallback>
                <p:oleObj r:id="rId5" imgW="6848475" imgH="1019175" progId="Paint.Picture">
                  <p:embed/>
                  <p:pic>
                    <p:nvPicPr>
                      <p:cNvPr id="0" name="图片 3"/>
                      <p:cNvPicPr/>
                      <p:nvPr/>
                    </p:nvPicPr>
                    <p:blipFill>
                      <a:blip r:embed="rId6"/>
                      <a:stretch>
                        <a:fillRect/>
                      </a:stretch>
                    </p:blipFill>
                    <p:spPr>
                      <a:xfrm>
                        <a:off x="4309943" y="3826763"/>
                        <a:ext cx="4798561" cy="833219"/>
                      </a:xfrm>
                      <a:prstGeom prst="rect">
                        <a:avLst/>
                      </a:prstGeom>
                    </p:spPr>
                  </p:pic>
                </p:oleObj>
              </mc:Fallback>
            </mc:AlternateContent>
          </a:graphicData>
        </a:graphic>
      </p:graphicFrame>
      <p:sp>
        <p:nvSpPr>
          <p:cNvPr id="6" name="文本框 5"/>
          <p:cNvSpPr txBox="1"/>
          <p:nvPr/>
        </p:nvSpPr>
        <p:spPr>
          <a:xfrm>
            <a:off x="3949903" y="4681468"/>
            <a:ext cx="5014585" cy="338554"/>
          </a:xfrm>
          <a:prstGeom prst="rect">
            <a:avLst/>
          </a:prstGeom>
          <a:noFill/>
        </p:spPr>
        <p:txBody>
          <a:bodyPr wrap="square" rtlCol="0">
            <a:spAutoFit/>
          </a:bodyPr>
          <a:lstStyle/>
          <a:p>
            <a:r>
              <a:rPr lang="zh-CN" altLang="en-US" sz="1600" dirty="0" smtClean="0"/>
              <a:t>需要知道</a:t>
            </a:r>
            <a:r>
              <a:rPr lang="zh-CN" altLang="en-US" sz="1600" dirty="0" smtClean="0"/>
              <a:t>：</a:t>
            </a:r>
            <a:r>
              <a:rPr lang="zh-CN" altLang="en-US" sz="1600" dirty="0"/>
              <a:t>乘积求和都可以转为点乘</a:t>
            </a:r>
            <a:r>
              <a:rPr lang="zh-CN" altLang="en-US" sz="1600" dirty="0" smtClean="0"/>
              <a:t>操作或</a:t>
            </a:r>
            <a:r>
              <a:rPr lang="zh-CN" altLang="en-US" sz="1600" dirty="0"/>
              <a:t>矩阵乘法</a:t>
            </a:r>
          </a:p>
        </p:txBody>
      </p:sp>
      <p:graphicFrame>
        <p:nvGraphicFramePr>
          <p:cNvPr id="7" name="对象 6"/>
          <p:cNvGraphicFramePr/>
          <p:nvPr>
            <p:extLst>
              <p:ext uri="{D42A27DB-BD31-4B8C-83A1-F6EECF244321}">
                <p14:modId xmlns:p14="http://schemas.microsoft.com/office/powerpoint/2010/main" val="1830594524"/>
              </p:ext>
            </p:extLst>
          </p:nvPr>
        </p:nvGraphicFramePr>
        <p:xfrm>
          <a:off x="677544" y="3968114"/>
          <a:ext cx="3102367" cy="835883"/>
        </p:xfrm>
        <a:graphic>
          <a:graphicData uri="http://schemas.openxmlformats.org/presentationml/2006/ole">
            <mc:AlternateContent xmlns:mc="http://schemas.openxmlformats.org/markup-compatibility/2006">
              <mc:Choice xmlns:v="urn:schemas-microsoft-com:vml" Requires="v">
                <p:oleObj spid="_x0000_s12318" r:id="rId7" imgW="2209800" imgH="657225" progId="Paint.Picture">
                  <p:embed/>
                </p:oleObj>
              </mc:Choice>
              <mc:Fallback>
                <p:oleObj r:id="rId7" imgW="2209800" imgH="657225" progId="Paint.Picture">
                  <p:embed/>
                  <p:pic>
                    <p:nvPicPr>
                      <p:cNvPr id="0" name="图片 7"/>
                      <p:cNvPicPr/>
                      <p:nvPr/>
                    </p:nvPicPr>
                    <p:blipFill>
                      <a:blip r:embed="rId8"/>
                      <a:stretch>
                        <a:fillRect/>
                      </a:stretch>
                    </p:blipFill>
                    <p:spPr>
                      <a:xfrm>
                        <a:off x="677544" y="3968114"/>
                        <a:ext cx="3102367" cy="835883"/>
                      </a:xfrm>
                      <a:prstGeom prst="rect">
                        <a:avLst/>
                      </a:prstGeom>
                    </p:spPr>
                  </p:pic>
                </p:oleObj>
              </mc:Fallback>
            </mc:AlternateContent>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对象 1"/>
          <p:cNvGraphicFramePr/>
          <p:nvPr/>
        </p:nvGraphicFramePr>
        <p:xfrm>
          <a:off x="111760" y="165735"/>
          <a:ext cx="8970010" cy="2926715"/>
        </p:xfrm>
        <a:graphic>
          <a:graphicData uri="http://schemas.openxmlformats.org/presentationml/2006/ole">
            <mc:AlternateContent xmlns:mc="http://schemas.openxmlformats.org/markup-compatibility/2006">
              <mc:Choice xmlns:v="urn:schemas-microsoft-com:vml" Requires="v">
                <p:oleObj spid="_x0000_s13358" r:id="rId3" imgW="10867390" imgH="3086100" progId="Paint.Picture">
                  <p:embed/>
                </p:oleObj>
              </mc:Choice>
              <mc:Fallback>
                <p:oleObj r:id="rId3" imgW="10867390" imgH="3086100" progId="Paint.Picture">
                  <p:embed/>
                  <p:pic>
                    <p:nvPicPr>
                      <p:cNvPr id="0" name="图片 2"/>
                      <p:cNvPicPr/>
                      <p:nvPr/>
                    </p:nvPicPr>
                    <p:blipFill>
                      <a:blip r:embed="rId4"/>
                      <a:stretch>
                        <a:fillRect/>
                      </a:stretch>
                    </p:blipFill>
                    <p:spPr>
                      <a:xfrm>
                        <a:off x="111760" y="165735"/>
                        <a:ext cx="8970010" cy="2926715"/>
                      </a:xfrm>
                      <a:prstGeom prst="rect">
                        <a:avLst/>
                      </a:prstGeom>
                    </p:spPr>
                  </p:pic>
                </p:oleObj>
              </mc:Fallback>
            </mc:AlternateContent>
          </a:graphicData>
        </a:graphic>
      </p:graphicFrame>
      <p:graphicFrame>
        <p:nvGraphicFramePr>
          <p:cNvPr id="8" name="对象 7"/>
          <p:cNvGraphicFramePr/>
          <p:nvPr/>
        </p:nvGraphicFramePr>
        <p:xfrm>
          <a:off x="3116580" y="3164205"/>
          <a:ext cx="1485265" cy="504190"/>
        </p:xfrm>
        <a:graphic>
          <a:graphicData uri="http://schemas.openxmlformats.org/presentationml/2006/ole">
            <mc:AlternateContent xmlns:mc="http://schemas.openxmlformats.org/markup-compatibility/2006">
              <mc:Choice xmlns:v="urn:schemas-microsoft-com:vml" Requires="v">
                <p:oleObj spid="_x0000_s13359" r:id="rId5" imgW="2600325" imgH="1114425" progId="Paint.Picture">
                  <p:embed/>
                </p:oleObj>
              </mc:Choice>
              <mc:Fallback>
                <p:oleObj r:id="rId5" imgW="2600325" imgH="1114425" progId="Paint.Picture">
                  <p:embed/>
                  <p:pic>
                    <p:nvPicPr>
                      <p:cNvPr id="0" name="图片 8"/>
                      <p:cNvPicPr/>
                      <p:nvPr/>
                    </p:nvPicPr>
                    <p:blipFill>
                      <a:blip r:embed="rId6"/>
                      <a:stretch>
                        <a:fillRect/>
                      </a:stretch>
                    </p:blipFill>
                    <p:spPr>
                      <a:xfrm>
                        <a:off x="3116580" y="3164205"/>
                        <a:ext cx="1485265" cy="504190"/>
                      </a:xfrm>
                      <a:prstGeom prst="rect">
                        <a:avLst/>
                      </a:prstGeom>
                    </p:spPr>
                  </p:pic>
                </p:oleObj>
              </mc:Fallback>
            </mc:AlternateContent>
          </a:graphicData>
        </a:graphic>
      </p:graphicFrame>
      <p:sp>
        <p:nvSpPr>
          <p:cNvPr id="4" name="文本框 3"/>
          <p:cNvSpPr txBox="1"/>
          <p:nvPr/>
        </p:nvSpPr>
        <p:spPr>
          <a:xfrm>
            <a:off x="4929505" y="3152775"/>
            <a:ext cx="4048125" cy="953135"/>
          </a:xfrm>
          <a:prstGeom prst="rect">
            <a:avLst/>
          </a:prstGeom>
          <a:noFill/>
        </p:spPr>
        <p:txBody>
          <a:bodyPr wrap="square" rtlCol="0">
            <a:spAutoFit/>
          </a:bodyPr>
          <a:lstStyle/>
          <a:p>
            <a:r>
              <a:rPr lang="zh-CN" altLang="en-US" sz="1400"/>
              <a:t>对应上面的激活函数</a:t>
            </a:r>
            <a:r>
              <a:rPr lang="en-US" altLang="zh-CN" sz="1400"/>
              <a:t>activation</a:t>
            </a:r>
            <a:r>
              <a:rPr lang="zh-CN" altLang="en-US" sz="1400"/>
              <a:t>，只是根据现实应用对</a:t>
            </a:r>
            <a:r>
              <a:rPr lang="en-US" altLang="zh-CN" sz="1400"/>
              <a:t>z</a:t>
            </a:r>
            <a:r>
              <a:rPr lang="zh-CN" altLang="en-US" sz="1400"/>
              <a:t>做了范围限制，所有小于</a:t>
            </a:r>
            <a:r>
              <a:rPr lang="en-US" altLang="zh-CN" sz="1400"/>
              <a:t>-250</a:t>
            </a:r>
            <a:r>
              <a:rPr lang="zh-CN" altLang="en-US" sz="1400"/>
              <a:t>的为</a:t>
            </a:r>
            <a:r>
              <a:rPr lang="en-US" altLang="zh-CN" sz="1400"/>
              <a:t>-250</a:t>
            </a:r>
            <a:r>
              <a:rPr lang="zh-CN" altLang="en-US" sz="1400"/>
              <a:t>，所有大于</a:t>
            </a:r>
            <a:r>
              <a:rPr lang="en-US" altLang="zh-CN" sz="1400"/>
              <a:t>250</a:t>
            </a:r>
            <a:r>
              <a:rPr lang="zh-CN" altLang="en-US" sz="1400"/>
              <a:t>的为</a:t>
            </a:r>
            <a:r>
              <a:rPr lang="en-US" altLang="zh-CN" sz="1400"/>
              <a:t>250.</a:t>
            </a:r>
          </a:p>
          <a:p>
            <a:endParaRPr lang="en-US" altLang="zh-CN" sz="1400"/>
          </a:p>
        </p:txBody>
      </p:sp>
      <p:graphicFrame>
        <p:nvGraphicFramePr>
          <p:cNvPr id="5" name="对象 4"/>
          <p:cNvGraphicFramePr/>
          <p:nvPr/>
        </p:nvGraphicFramePr>
        <p:xfrm>
          <a:off x="40640" y="3152140"/>
          <a:ext cx="3083560" cy="1933575"/>
        </p:xfrm>
        <a:graphic>
          <a:graphicData uri="http://schemas.openxmlformats.org/presentationml/2006/ole">
            <mc:AlternateContent xmlns:mc="http://schemas.openxmlformats.org/markup-compatibility/2006">
              <mc:Choice xmlns:v="urn:schemas-microsoft-com:vml" Requires="v">
                <p:oleObj spid="_x0000_s13360" r:id="rId7" imgW="8343900" imgH="5610225" progId="Paint.Picture">
                  <p:embed/>
                </p:oleObj>
              </mc:Choice>
              <mc:Fallback>
                <p:oleObj r:id="rId7" imgW="8343900" imgH="5610225" progId="Paint.Picture">
                  <p:embed/>
                  <p:pic>
                    <p:nvPicPr>
                      <p:cNvPr id="0" name="图片 2"/>
                      <p:cNvPicPr/>
                      <p:nvPr/>
                    </p:nvPicPr>
                    <p:blipFill>
                      <a:blip r:embed="rId8"/>
                      <a:stretch>
                        <a:fillRect/>
                      </a:stretch>
                    </p:blipFill>
                    <p:spPr>
                      <a:xfrm>
                        <a:off x="40640" y="3152140"/>
                        <a:ext cx="3083560" cy="1933575"/>
                      </a:xfrm>
                      <a:prstGeom prst="rect">
                        <a:avLst/>
                      </a:prstGeom>
                    </p:spPr>
                  </p:pic>
                </p:oleObj>
              </mc:Fallback>
            </mc:AlternateContent>
          </a:graphicData>
        </a:graphic>
      </p:graphicFrame>
      <p:graphicFrame>
        <p:nvGraphicFramePr>
          <p:cNvPr id="7" name="对象 6"/>
          <p:cNvGraphicFramePr/>
          <p:nvPr/>
        </p:nvGraphicFramePr>
        <p:xfrm>
          <a:off x="3188335" y="3922395"/>
          <a:ext cx="1887220" cy="579755"/>
        </p:xfrm>
        <a:graphic>
          <a:graphicData uri="http://schemas.openxmlformats.org/presentationml/2006/ole">
            <mc:AlternateContent xmlns:mc="http://schemas.openxmlformats.org/markup-compatibility/2006">
              <mc:Choice xmlns:v="urn:schemas-microsoft-com:vml" Requires="v">
                <p:oleObj spid="_x0000_s13361" r:id="rId9" imgW="2324100" imgH="800100" progId="Paint.Picture">
                  <p:embed/>
                </p:oleObj>
              </mc:Choice>
              <mc:Fallback>
                <p:oleObj r:id="rId9" imgW="2324100" imgH="800100" progId="Paint.Picture">
                  <p:embed/>
                  <p:pic>
                    <p:nvPicPr>
                      <p:cNvPr id="0" name="图片 9"/>
                      <p:cNvPicPr/>
                      <p:nvPr/>
                    </p:nvPicPr>
                    <p:blipFill>
                      <a:blip r:embed="rId10"/>
                      <a:stretch>
                        <a:fillRect/>
                      </a:stretch>
                    </p:blipFill>
                    <p:spPr>
                      <a:xfrm>
                        <a:off x="3188335" y="3922395"/>
                        <a:ext cx="1887220" cy="579755"/>
                      </a:xfrm>
                      <a:prstGeom prst="rect">
                        <a:avLst/>
                      </a:prstGeom>
                    </p:spPr>
                  </p:pic>
                </p:oleObj>
              </mc:Fallback>
            </mc:AlternateContent>
          </a:graphicData>
        </a:graphic>
      </p:graphicFrame>
      <p:graphicFrame>
        <p:nvGraphicFramePr>
          <p:cNvPr id="11" name="对象 10"/>
          <p:cNvGraphicFramePr/>
          <p:nvPr/>
        </p:nvGraphicFramePr>
        <p:xfrm>
          <a:off x="3249295" y="4470400"/>
          <a:ext cx="1850390" cy="628650"/>
        </p:xfrm>
        <a:graphic>
          <a:graphicData uri="http://schemas.openxmlformats.org/presentationml/2006/ole">
            <mc:AlternateContent xmlns:mc="http://schemas.openxmlformats.org/markup-compatibility/2006">
              <mc:Choice xmlns:v="urn:schemas-microsoft-com:vml" Requires="v">
                <p:oleObj spid="_x0000_s13362" r:id="rId11" imgW="2438400" imgH="800100" progId="Paint.Picture">
                  <p:embed/>
                </p:oleObj>
              </mc:Choice>
              <mc:Fallback>
                <p:oleObj r:id="rId11" imgW="2438400" imgH="800100" progId="Paint.Picture">
                  <p:embed/>
                  <p:pic>
                    <p:nvPicPr>
                      <p:cNvPr id="0" name="图片 5"/>
                      <p:cNvPicPr/>
                      <p:nvPr/>
                    </p:nvPicPr>
                    <p:blipFill>
                      <a:blip r:embed="rId12"/>
                      <a:stretch>
                        <a:fillRect/>
                      </a:stretch>
                    </p:blipFill>
                    <p:spPr>
                      <a:xfrm>
                        <a:off x="3249295" y="4470400"/>
                        <a:ext cx="1850390" cy="628650"/>
                      </a:xfrm>
                      <a:prstGeom prst="rect">
                        <a:avLst/>
                      </a:prstGeom>
                    </p:spPr>
                  </p:pic>
                </p:oleObj>
              </mc:Fallback>
            </mc:AlternateContent>
          </a:graphicData>
        </a:graphic>
      </p:graphicFrame>
      <p:sp>
        <p:nvSpPr>
          <p:cNvPr id="13" name="文本框 12"/>
          <p:cNvSpPr txBox="1"/>
          <p:nvPr/>
        </p:nvSpPr>
        <p:spPr>
          <a:xfrm>
            <a:off x="5090160" y="4062095"/>
            <a:ext cx="3203575" cy="337185"/>
          </a:xfrm>
          <a:prstGeom prst="rect">
            <a:avLst/>
          </a:prstGeom>
          <a:noFill/>
        </p:spPr>
        <p:txBody>
          <a:bodyPr wrap="none" rtlCol="0">
            <a:spAutoFit/>
          </a:bodyPr>
          <a:lstStyle/>
          <a:p>
            <a:r>
              <a:rPr lang="zh-CN" altLang="en-US" sz="1600"/>
              <a:t>对应预测函数</a:t>
            </a:r>
            <a:r>
              <a:rPr lang="en-US" altLang="zh-CN" sz="1600"/>
              <a:t>predict</a:t>
            </a:r>
            <a:r>
              <a:rPr lang="zh-CN" altLang="en-US" sz="1600"/>
              <a:t>的第一种方法</a:t>
            </a:r>
          </a:p>
        </p:txBody>
      </p:sp>
      <p:sp>
        <p:nvSpPr>
          <p:cNvPr id="14" name="文本框 13"/>
          <p:cNvSpPr txBox="1"/>
          <p:nvPr/>
        </p:nvSpPr>
        <p:spPr>
          <a:xfrm>
            <a:off x="5073650" y="4547870"/>
            <a:ext cx="4016375" cy="583565"/>
          </a:xfrm>
          <a:prstGeom prst="rect">
            <a:avLst/>
          </a:prstGeom>
          <a:noFill/>
        </p:spPr>
        <p:txBody>
          <a:bodyPr wrap="none" rtlCol="0">
            <a:spAutoFit/>
          </a:bodyPr>
          <a:lstStyle/>
          <a:p>
            <a:r>
              <a:rPr lang="zh-CN" altLang="en-US" sz="1600"/>
              <a:t>对应预测函数</a:t>
            </a:r>
            <a:r>
              <a:rPr lang="en-US" altLang="zh-CN" sz="1600"/>
              <a:t>predict</a:t>
            </a:r>
            <a:r>
              <a:rPr lang="zh-CN" altLang="en-US" sz="1600"/>
              <a:t>的第二种方法，增加了</a:t>
            </a:r>
          </a:p>
          <a:p>
            <a:r>
              <a:rPr lang="zh-CN" altLang="en-US" sz="1600"/>
              <a:t>一个激活函数处理</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1"/>
          <p:cNvSpPr txBox="1"/>
          <p:nvPr/>
        </p:nvSpPr>
        <p:spPr>
          <a:xfrm>
            <a:off x="652780" y="607695"/>
            <a:ext cx="8061960" cy="4399915"/>
          </a:xfrm>
          <a:prstGeom prst="rect">
            <a:avLst/>
          </a:prstGeom>
          <a:noFill/>
        </p:spPr>
        <p:txBody>
          <a:bodyPr wrap="square" rtlCol="0" anchor="t">
            <a:spAutoFit/>
          </a:bodyPr>
          <a:lstStyle/>
          <a:p>
            <a:r>
              <a:rPr lang="zh-CN" altLang="en-US" sz="2000" b="1">
                <a:sym typeface="+mn-ea"/>
              </a:rPr>
              <a:t>回忆线性回归中的正则化：</a:t>
            </a:r>
          </a:p>
          <a:p>
            <a:endParaRPr lang="zh-CN" altLang="en-US" sz="2000">
              <a:sym typeface="+mn-ea"/>
            </a:endParaRPr>
          </a:p>
          <a:p>
            <a:r>
              <a:rPr lang="zh-CN" altLang="en-US" sz="2000">
                <a:sym typeface="+mn-ea"/>
              </a:rPr>
              <a:t>引起过拟合的常见的点：训练数据过少，特征过多，模型过于复杂。</a:t>
            </a:r>
          </a:p>
          <a:p>
            <a:endParaRPr lang="zh-CN" altLang="en-US" sz="2000"/>
          </a:p>
          <a:p>
            <a:r>
              <a:rPr lang="zh-CN" altLang="en-US" sz="2000"/>
              <a:t>通过实验发现</a:t>
            </a:r>
            <a:r>
              <a:rPr lang="zh-CN" altLang="en-US" sz="2000" b="1"/>
              <a:t>正则化能帮助减少过拟合！！</a:t>
            </a:r>
            <a:r>
              <a:rPr lang="zh-CN" altLang="en-US" sz="2000"/>
              <a:t>是解决了</a:t>
            </a:r>
            <a:r>
              <a:rPr lang="zh-CN" altLang="en-US" sz="2000">
                <a:sym typeface="+mn-ea"/>
              </a:rPr>
              <a:t>特征过多，模型过于复杂问题。</a:t>
            </a:r>
            <a:endParaRPr lang="zh-CN" altLang="en-US" sz="2000"/>
          </a:p>
          <a:p>
            <a:endParaRPr lang="zh-CN" altLang="en-US" sz="2000"/>
          </a:p>
          <a:p>
            <a:r>
              <a:rPr lang="zh-CN" altLang="en-US" sz="2000"/>
              <a:t>本质是对权重</a:t>
            </a:r>
            <a:r>
              <a:rPr lang="en-US" altLang="zh-CN" sz="2000"/>
              <a:t>w</a:t>
            </a:r>
            <a:r>
              <a:rPr lang="zh-CN" altLang="en-US" sz="2000"/>
              <a:t>的约束！</a:t>
            </a:r>
          </a:p>
          <a:p>
            <a:endParaRPr lang="zh-CN" altLang="en-US" sz="2000"/>
          </a:p>
          <a:p>
            <a:r>
              <a:rPr lang="zh-CN" altLang="en-US" sz="2000"/>
              <a:t>大家经常说起的解释是：在某种程度上，越小的权重复杂度越低，因此能够更简单且更有效地描绘数据，所以我们倾向于选择这样的权重。</a:t>
            </a:r>
          </a:p>
          <a:p>
            <a:endParaRPr lang="zh-CN" altLang="en-US" sz="2000"/>
          </a:p>
          <a:p>
            <a:endParaRPr lang="zh-CN" altLang="en-US" sz="2000"/>
          </a:p>
          <a:p>
            <a:endParaRPr lang="zh-CN" altLang="en-US" sz="2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67360" y="1059815"/>
            <a:ext cx="8229600" cy="3771900"/>
          </a:xfrm>
        </p:spPr>
        <p:txBody>
          <a:bodyPr>
            <a:normAutofit/>
          </a:bodyPr>
          <a:lstStyle/>
          <a:p>
            <a:r>
              <a:rPr lang="zh-CN" altLang="en-US" sz="2000" dirty="0"/>
              <a:t>上善若水，水善利万物而不争。</a:t>
            </a:r>
          </a:p>
          <a:p>
            <a:endParaRPr lang="zh-CN" altLang="en-US" sz="2000" dirty="0"/>
          </a:p>
          <a:p>
            <a:r>
              <a:rPr lang="zh-CN" altLang="en-US" sz="2000" dirty="0"/>
              <a:t>信言不美。美言不信。善者不辩。辩者不善。知者不博。博者不知。</a:t>
            </a:r>
          </a:p>
          <a:p>
            <a:endParaRPr lang="zh-CN" altLang="en-US" sz="2000" dirty="0"/>
          </a:p>
          <a:p>
            <a:r>
              <a:rPr lang="zh-CN" altLang="en-US" sz="2000" dirty="0"/>
              <a:t>天下难事，必作于易；天下大事，必作于细</a:t>
            </a:r>
          </a:p>
          <a:p>
            <a:endParaRPr lang="zh-CN" altLang="en-US" sz="2000" dirty="0"/>
          </a:p>
          <a:p>
            <a:r>
              <a:rPr lang="zh-CN" altLang="en-US" sz="2000" dirty="0"/>
              <a:t>知者不言，言者不知</a:t>
            </a:r>
          </a:p>
        </p:txBody>
      </p:sp>
      <p:sp>
        <p:nvSpPr>
          <p:cNvPr id="3" name="标题 2"/>
          <p:cNvSpPr>
            <a:spLocks noGrp="1"/>
          </p:cNvSpPr>
          <p:nvPr>
            <p:ph type="title"/>
          </p:nvPr>
        </p:nvSpPr>
        <p:spPr/>
        <p:txBody>
          <a:bodyPr>
            <a:normAutofit fontScale="90000"/>
          </a:bodyPr>
          <a:lstStyle/>
          <a:p>
            <a:r>
              <a:rPr lang="zh-CN" altLang="en-US"/>
              <a:t>名言欣赏</a:t>
            </a:r>
            <a:r>
              <a:rPr lang="en-US" altLang="zh-CN"/>
              <a:t>-</a:t>
            </a:r>
            <a:r>
              <a:rPr lang="zh-CN" altLang="en-US"/>
              <a:t>老子</a:t>
            </a:r>
          </a:p>
        </p:txBody>
      </p:sp>
      <p:sp>
        <p:nvSpPr>
          <p:cNvPr id="4" name="灯片编号占位符 3"/>
          <p:cNvSpPr>
            <a:spLocks noGrp="1"/>
          </p:cNvSpPr>
          <p:nvPr>
            <p:ph type="sldNum" sz="quarter" idx="12"/>
          </p:nvPr>
        </p:nvSpPr>
        <p:spPr/>
        <p:txBody>
          <a:bodyPr/>
          <a:lstStyle/>
          <a:p>
            <a:fld id="{C2E678EF-D8EB-4C4D-85EB-EF017F1780F4}" type="slidenum">
              <a:rPr lang="zh-CN" altLang="en-US" smtClean="0"/>
              <a:t>2</a:t>
            </a:fld>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对象 1"/>
          <p:cNvGraphicFramePr/>
          <p:nvPr/>
        </p:nvGraphicFramePr>
        <p:xfrm>
          <a:off x="518160" y="1057275"/>
          <a:ext cx="8170545" cy="3036570"/>
        </p:xfrm>
        <a:graphic>
          <a:graphicData uri="http://schemas.openxmlformats.org/presentationml/2006/ole">
            <mc:AlternateContent xmlns:mc="http://schemas.openxmlformats.org/markup-compatibility/2006">
              <mc:Choice xmlns:v="urn:schemas-microsoft-com:vml" Requires="v">
                <p:oleObj spid="_x0000_s14346" r:id="rId3" imgW="8943975" imgH="3171825" progId="Paint.Picture">
                  <p:embed/>
                </p:oleObj>
              </mc:Choice>
              <mc:Fallback>
                <p:oleObj r:id="rId3" imgW="8943975" imgH="3171825" progId="Paint.Picture">
                  <p:embed/>
                  <p:pic>
                    <p:nvPicPr>
                      <p:cNvPr id="0" name="图片 2"/>
                      <p:cNvPicPr/>
                      <p:nvPr/>
                    </p:nvPicPr>
                    <p:blipFill>
                      <a:blip r:embed="rId4"/>
                      <a:stretch>
                        <a:fillRect/>
                      </a:stretch>
                    </p:blipFill>
                    <p:spPr>
                      <a:xfrm>
                        <a:off x="518160" y="1057275"/>
                        <a:ext cx="8170545" cy="3036570"/>
                      </a:xfrm>
                      <a:prstGeom prst="rect">
                        <a:avLst/>
                      </a:prstGeom>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对象 2"/>
          <p:cNvGraphicFramePr/>
          <p:nvPr/>
        </p:nvGraphicFramePr>
        <p:xfrm>
          <a:off x="185420" y="890270"/>
          <a:ext cx="8625840" cy="3362325"/>
        </p:xfrm>
        <a:graphic>
          <a:graphicData uri="http://schemas.openxmlformats.org/presentationml/2006/ole">
            <mc:AlternateContent xmlns:mc="http://schemas.openxmlformats.org/markup-compatibility/2006">
              <mc:Choice xmlns:v="urn:schemas-microsoft-com:vml" Requires="v">
                <p:oleObj spid="_x0000_s15370" r:id="rId3" imgW="9591675" imgH="3505200" progId="Paint.Picture">
                  <p:embed/>
                </p:oleObj>
              </mc:Choice>
              <mc:Fallback>
                <p:oleObj r:id="rId3" imgW="9591675" imgH="3505200" progId="Paint.Picture">
                  <p:embed/>
                  <p:pic>
                    <p:nvPicPr>
                      <p:cNvPr id="0" name="图片 3"/>
                      <p:cNvPicPr/>
                      <p:nvPr/>
                    </p:nvPicPr>
                    <p:blipFill>
                      <a:blip r:embed="rId4"/>
                      <a:stretch>
                        <a:fillRect/>
                      </a:stretch>
                    </p:blipFill>
                    <p:spPr>
                      <a:xfrm>
                        <a:off x="185420" y="890270"/>
                        <a:ext cx="8625840" cy="3362325"/>
                      </a:xfrm>
                      <a:prstGeom prst="rect">
                        <a:avLst/>
                      </a:prstGeom>
                    </p:spPr>
                  </p:pic>
                </p:oleObj>
              </mc:Fallback>
            </mc:AlternateContent>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对象 2"/>
          <p:cNvGraphicFramePr/>
          <p:nvPr/>
        </p:nvGraphicFramePr>
        <p:xfrm>
          <a:off x="71755" y="283210"/>
          <a:ext cx="8869045" cy="4454525"/>
        </p:xfrm>
        <a:graphic>
          <a:graphicData uri="http://schemas.openxmlformats.org/presentationml/2006/ole">
            <mc:AlternateContent xmlns:mc="http://schemas.openxmlformats.org/markup-compatibility/2006">
              <mc:Choice xmlns:v="urn:schemas-microsoft-com:vml" Requires="v">
                <p:oleObj spid="_x0000_s16394" r:id="rId3" imgW="8705850" imgH="4286250" progId="Paint.Picture">
                  <p:embed/>
                </p:oleObj>
              </mc:Choice>
              <mc:Fallback>
                <p:oleObj r:id="rId3" imgW="8705850" imgH="4286250" progId="Paint.Picture">
                  <p:embed/>
                  <p:pic>
                    <p:nvPicPr>
                      <p:cNvPr id="0" name="图片 3"/>
                      <p:cNvPicPr/>
                      <p:nvPr/>
                    </p:nvPicPr>
                    <p:blipFill>
                      <a:blip r:embed="rId4"/>
                      <a:stretch>
                        <a:fillRect/>
                      </a:stretch>
                    </p:blipFill>
                    <p:spPr>
                      <a:xfrm>
                        <a:off x="71755" y="283210"/>
                        <a:ext cx="8869045" cy="4454525"/>
                      </a:xfrm>
                      <a:prstGeom prst="rect">
                        <a:avLst/>
                      </a:prstGeom>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1"/>
          <p:cNvSpPr txBox="1"/>
          <p:nvPr/>
        </p:nvSpPr>
        <p:spPr>
          <a:xfrm>
            <a:off x="309245" y="80645"/>
            <a:ext cx="8716010" cy="3138170"/>
          </a:xfrm>
          <a:prstGeom prst="rect">
            <a:avLst/>
          </a:prstGeom>
          <a:noFill/>
        </p:spPr>
        <p:txBody>
          <a:bodyPr wrap="square" rtlCol="0" anchor="t">
            <a:spAutoFit/>
          </a:bodyPr>
          <a:lstStyle/>
          <a:p>
            <a:r>
              <a:rPr lang="zh-CN" altLang="en-US"/>
              <a:t>有一种看法是，在科学上，除非迫不得已，我们都应该用更简单的解释。当我们找到一个看起来能解释很多数据点的简单的模型的时候我们会忍不住大喊「找到啦！」。（还记得奥卡姆剃刀原理么？）</a:t>
            </a:r>
          </a:p>
          <a:p>
            <a:endParaRPr lang="zh-CN" altLang="en-US"/>
          </a:p>
          <a:p>
            <a:r>
              <a:rPr lang="zh-CN" altLang="en-US"/>
              <a:t>毕竟一个简单的解释的出现似乎不可能仅仅是因为巧合，我们猜测这个模型一定表达了关于这个现象的一些潜在真理。</a:t>
            </a:r>
          </a:p>
          <a:p>
            <a:endParaRPr lang="zh-CN" altLang="en-US"/>
          </a:p>
          <a:p>
            <a:r>
              <a:rPr lang="zh-CN" altLang="en-US"/>
              <a:t>复杂模型往往容易学习到了一些局部噪声的影响（现实的数据总是有噪声的）。因此当 一个复杂模型（比如一个</a:t>
            </a:r>
            <a:r>
              <a:rPr lang="en-US" altLang="zh-CN"/>
              <a:t>n</a:t>
            </a:r>
            <a:r>
              <a:rPr lang="zh-CN" altLang="en-US"/>
              <a:t>次多项式模型）完美拟合了特定数据集的时候，这样的模型一般都不能很好泛化到其它数据集上，所以包含一定噪声的线性模型在预测中会有更好的表现。</a:t>
            </a:r>
          </a:p>
        </p:txBody>
      </p:sp>
      <p:graphicFrame>
        <p:nvGraphicFramePr>
          <p:cNvPr id="3" name="对象 2"/>
          <p:cNvGraphicFramePr/>
          <p:nvPr/>
        </p:nvGraphicFramePr>
        <p:xfrm>
          <a:off x="231775" y="3350895"/>
          <a:ext cx="4131945" cy="1651635"/>
        </p:xfrm>
        <a:graphic>
          <a:graphicData uri="http://schemas.openxmlformats.org/presentationml/2006/ole">
            <mc:AlternateContent xmlns:mc="http://schemas.openxmlformats.org/markup-compatibility/2006">
              <mc:Choice xmlns:v="urn:schemas-microsoft-com:vml" Requires="v">
                <p:oleObj spid="_x0000_s17427" r:id="rId3" imgW="8410575" imgH="5591175" progId="Paint.Picture">
                  <p:embed/>
                </p:oleObj>
              </mc:Choice>
              <mc:Fallback>
                <p:oleObj r:id="rId3" imgW="8410575" imgH="5591175" progId="Paint.Picture">
                  <p:embed/>
                  <p:pic>
                    <p:nvPicPr>
                      <p:cNvPr id="0" name="图片 3"/>
                      <p:cNvPicPr/>
                      <p:nvPr/>
                    </p:nvPicPr>
                    <p:blipFill>
                      <a:blip r:embed="rId4"/>
                      <a:stretch>
                        <a:fillRect/>
                      </a:stretch>
                    </p:blipFill>
                    <p:spPr>
                      <a:xfrm>
                        <a:off x="231775" y="3350895"/>
                        <a:ext cx="4131945" cy="1651635"/>
                      </a:xfrm>
                      <a:prstGeom prst="rect">
                        <a:avLst/>
                      </a:prstGeom>
                    </p:spPr>
                  </p:pic>
                </p:oleObj>
              </mc:Fallback>
            </mc:AlternateContent>
          </a:graphicData>
        </a:graphic>
      </p:graphicFrame>
      <p:graphicFrame>
        <p:nvGraphicFramePr>
          <p:cNvPr id="5" name="对象 4"/>
          <p:cNvGraphicFramePr/>
          <p:nvPr/>
        </p:nvGraphicFramePr>
        <p:xfrm>
          <a:off x="5242560" y="2882265"/>
          <a:ext cx="2667635" cy="2199005"/>
        </p:xfrm>
        <a:graphic>
          <a:graphicData uri="http://schemas.openxmlformats.org/presentationml/2006/ole">
            <mc:AlternateContent xmlns:mc="http://schemas.openxmlformats.org/markup-compatibility/2006">
              <mc:Choice xmlns:v="urn:schemas-microsoft-com:vml" Requires="v">
                <p:oleObj spid="_x0000_s17428" r:id="rId5" imgW="8086725" imgH="5800725" progId="Paint.Picture">
                  <p:embed/>
                </p:oleObj>
              </mc:Choice>
              <mc:Fallback>
                <p:oleObj r:id="rId5" imgW="8086725" imgH="5800725" progId="Paint.Picture">
                  <p:embed/>
                  <p:pic>
                    <p:nvPicPr>
                      <p:cNvPr id="0" name="图片 5"/>
                      <p:cNvPicPr/>
                      <p:nvPr/>
                    </p:nvPicPr>
                    <p:blipFill>
                      <a:blip r:embed="rId6"/>
                      <a:stretch>
                        <a:fillRect/>
                      </a:stretch>
                    </p:blipFill>
                    <p:spPr>
                      <a:xfrm>
                        <a:off x="5242560" y="2882265"/>
                        <a:ext cx="2667635" cy="2199005"/>
                      </a:xfrm>
                      <a:prstGeom prst="rect">
                        <a:avLst/>
                      </a:prstGeom>
                    </p:spPr>
                  </p:pic>
                </p:oleObj>
              </mc:Fallback>
            </mc:AlternateContent>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 name="对象 4"/>
          <p:cNvGraphicFramePr/>
          <p:nvPr/>
        </p:nvGraphicFramePr>
        <p:xfrm>
          <a:off x="655320" y="1182370"/>
          <a:ext cx="7690485" cy="3159760"/>
        </p:xfrm>
        <a:graphic>
          <a:graphicData uri="http://schemas.openxmlformats.org/presentationml/2006/ole">
            <mc:AlternateContent xmlns:mc="http://schemas.openxmlformats.org/markup-compatibility/2006">
              <mc:Choice xmlns:v="urn:schemas-microsoft-com:vml" Requires="v">
                <p:oleObj spid="_x0000_s18442" r:id="rId3" imgW="10439400" imgH="3619500" progId="Paint.Picture">
                  <p:embed/>
                </p:oleObj>
              </mc:Choice>
              <mc:Fallback>
                <p:oleObj r:id="rId3" imgW="10439400" imgH="3619500" progId="Paint.Picture">
                  <p:embed/>
                  <p:pic>
                    <p:nvPicPr>
                      <p:cNvPr id="0" name="图片 5"/>
                      <p:cNvPicPr/>
                      <p:nvPr/>
                    </p:nvPicPr>
                    <p:blipFill>
                      <a:blip r:embed="rId4"/>
                      <a:stretch>
                        <a:fillRect/>
                      </a:stretch>
                    </p:blipFill>
                    <p:spPr>
                      <a:xfrm>
                        <a:off x="655320" y="1182370"/>
                        <a:ext cx="7690485" cy="3159760"/>
                      </a:xfrm>
                      <a:prstGeom prst="rect">
                        <a:avLst/>
                      </a:prstGeom>
                    </p:spPr>
                  </p:pic>
                </p:oleObj>
              </mc:Fallback>
            </mc:AlternateContent>
          </a:graphicData>
        </a:graphic>
      </p:graphicFrame>
      <p:sp>
        <p:nvSpPr>
          <p:cNvPr id="7" name="文本框 6"/>
          <p:cNvSpPr txBox="1"/>
          <p:nvPr/>
        </p:nvSpPr>
        <p:spPr>
          <a:xfrm>
            <a:off x="1290955" y="617220"/>
            <a:ext cx="1325880" cy="368300"/>
          </a:xfrm>
          <a:prstGeom prst="rect">
            <a:avLst/>
          </a:prstGeom>
          <a:noFill/>
        </p:spPr>
        <p:txBody>
          <a:bodyPr wrap="none" rtlCol="0">
            <a:spAutoFit/>
          </a:bodyPr>
          <a:lstStyle/>
          <a:p>
            <a:r>
              <a:rPr lang="zh-CN" altLang="en-US"/>
              <a:t>分类问题：</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文本框 4"/>
          <p:cNvSpPr txBox="1"/>
          <p:nvPr/>
        </p:nvSpPr>
        <p:spPr>
          <a:xfrm>
            <a:off x="963295" y="292735"/>
            <a:ext cx="4754880" cy="368300"/>
          </a:xfrm>
          <a:prstGeom prst="rect">
            <a:avLst/>
          </a:prstGeom>
          <a:noFill/>
        </p:spPr>
        <p:txBody>
          <a:bodyPr wrap="none" rtlCol="0">
            <a:spAutoFit/>
          </a:bodyPr>
          <a:lstStyle/>
          <a:p>
            <a:r>
              <a:rPr lang="zh-CN" altLang="en-US"/>
              <a:t>正则化同样适用于分类问题来解决过拟合问题</a:t>
            </a:r>
          </a:p>
        </p:txBody>
      </p:sp>
      <p:sp>
        <p:nvSpPr>
          <p:cNvPr id="6" name="文本框 5"/>
          <p:cNvSpPr txBox="1"/>
          <p:nvPr/>
        </p:nvSpPr>
        <p:spPr>
          <a:xfrm>
            <a:off x="776605" y="1031240"/>
            <a:ext cx="7305040" cy="645160"/>
          </a:xfrm>
          <a:prstGeom prst="rect">
            <a:avLst/>
          </a:prstGeom>
          <a:noFill/>
        </p:spPr>
        <p:txBody>
          <a:bodyPr wrap="square" rtlCol="0" anchor="t">
            <a:spAutoFit/>
          </a:bodyPr>
          <a:lstStyle/>
          <a:p>
            <a:r>
              <a:rPr lang="zh-CN" altLang="en-US"/>
              <a:t>使用正则化方法时λ，我们只需在逻辑斯谛回归的代价函数中加入正则化项</a:t>
            </a:r>
          </a:p>
        </p:txBody>
      </p:sp>
      <p:graphicFrame>
        <p:nvGraphicFramePr>
          <p:cNvPr id="7" name="对象 6"/>
          <p:cNvGraphicFramePr/>
          <p:nvPr/>
        </p:nvGraphicFramePr>
        <p:xfrm>
          <a:off x="663575" y="1667510"/>
          <a:ext cx="7816850" cy="762635"/>
        </p:xfrm>
        <a:graphic>
          <a:graphicData uri="http://schemas.openxmlformats.org/presentationml/2006/ole">
            <mc:AlternateContent xmlns:mc="http://schemas.openxmlformats.org/markup-compatibility/2006">
              <mc:Choice xmlns:v="urn:schemas-microsoft-com:vml" Requires="v">
                <p:oleObj spid="_x0000_s19475" r:id="rId3" imgW="7810500" imgH="762000" progId="Paint.Picture">
                  <p:embed/>
                </p:oleObj>
              </mc:Choice>
              <mc:Fallback>
                <p:oleObj r:id="rId3" imgW="7810500" imgH="762000" progId="Paint.Picture">
                  <p:embed/>
                  <p:pic>
                    <p:nvPicPr>
                      <p:cNvPr id="0" name="图片 7"/>
                      <p:cNvPicPr/>
                      <p:nvPr/>
                    </p:nvPicPr>
                    <p:blipFill>
                      <a:blip r:embed="rId4"/>
                      <a:stretch>
                        <a:fillRect/>
                      </a:stretch>
                    </p:blipFill>
                    <p:spPr>
                      <a:xfrm>
                        <a:off x="663575" y="1667510"/>
                        <a:ext cx="7816850" cy="762635"/>
                      </a:xfrm>
                      <a:prstGeom prst="rect">
                        <a:avLst/>
                      </a:prstGeom>
                    </p:spPr>
                  </p:pic>
                </p:oleObj>
              </mc:Fallback>
            </mc:AlternateContent>
          </a:graphicData>
        </a:graphic>
      </p:graphicFrame>
      <p:sp>
        <p:nvSpPr>
          <p:cNvPr id="9" name="文本框 8"/>
          <p:cNvSpPr txBox="1"/>
          <p:nvPr/>
        </p:nvSpPr>
        <p:spPr>
          <a:xfrm>
            <a:off x="726440" y="2549525"/>
            <a:ext cx="7479030" cy="1198880"/>
          </a:xfrm>
          <a:prstGeom prst="rect">
            <a:avLst/>
          </a:prstGeom>
          <a:noFill/>
        </p:spPr>
        <p:txBody>
          <a:bodyPr wrap="square" rtlCol="0" anchor="t">
            <a:spAutoFit/>
          </a:bodyPr>
          <a:lstStyle/>
          <a:p>
            <a:r>
              <a:rPr lang="zh-CN" altLang="en-US"/>
              <a:t>通过正则化系数，就可以控制模型与训练数据的拟合程度。增加λ的值，可以增强正则化的强度。</a:t>
            </a:r>
          </a:p>
          <a:p>
            <a:endParaRPr lang="zh-CN" altLang="en-US"/>
          </a:p>
          <a:p>
            <a:r>
              <a:rPr lang="zh-CN" altLang="en-US"/>
              <a:t>scikit-learn库中的LogisticRegression类，参数C是正则化系数的倒数：</a:t>
            </a:r>
          </a:p>
        </p:txBody>
      </p:sp>
      <p:graphicFrame>
        <p:nvGraphicFramePr>
          <p:cNvPr id="10" name="对象 9"/>
          <p:cNvGraphicFramePr/>
          <p:nvPr/>
        </p:nvGraphicFramePr>
        <p:xfrm>
          <a:off x="4023360" y="3993515"/>
          <a:ext cx="883920" cy="748030"/>
        </p:xfrm>
        <a:graphic>
          <a:graphicData uri="http://schemas.openxmlformats.org/presentationml/2006/ole">
            <mc:AlternateContent xmlns:mc="http://schemas.openxmlformats.org/markup-compatibility/2006">
              <mc:Choice xmlns:v="urn:schemas-microsoft-com:vml" Requires="v">
                <p:oleObj spid="_x0000_s19476" r:id="rId5" imgW="1095375" imgH="904875" progId="Paint.Picture">
                  <p:embed/>
                </p:oleObj>
              </mc:Choice>
              <mc:Fallback>
                <p:oleObj r:id="rId5" imgW="1095375" imgH="904875" progId="Paint.Picture">
                  <p:embed/>
                  <p:pic>
                    <p:nvPicPr>
                      <p:cNvPr id="0" name="图片 10"/>
                      <p:cNvPicPr/>
                      <p:nvPr/>
                    </p:nvPicPr>
                    <p:blipFill>
                      <a:blip r:embed="rId6"/>
                      <a:stretch>
                        <a:fillRect/>
                      </a:stretch>
                    </p:blipFill>
                    <p:spPr>
                      <a:xfrm>
                        <a:off x="4023360" y="3993515"/>
                        <a:ext cx="883920" cy="748030"/>
                      </a:xfrm>
                      <a:prstGeom prst="rect">
                        <a:avLst/>
                      </a:prstGeom>
                    </p:spPr>
                  </p:pic>
                </p:oleObj>
              </mc:Fallback>
            </mc:AlternateContent>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68759"/>
            <a:ext cx="8229600" cy="702078"/>
          </a:xfrm>
        </p:spPr>
        <p:txBody>
          <a:bodyPr>
            <a:normAutofit fontScale="90000"/>
          </a:bodyPr>
          <a:lstStyle/>
          <a:p>
            <a:r>
              <a:rPr lang="en-US" altLang="zh-CN" dirty="0" smtClean="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目录</a:t>
            </a:r>
          </a:p>
        </p:txBody>
      </p:sp>
      <p:sp>
        <p:nvSpPr>
          <p:cNvPr id="4" name="Rectangle 3"/>
          <p:cNvSpPr>
            <a:spLocks noChangeArrowheads="1"/>
          </p:cNvSpPr>
          <p:nvPr/>
        </p:nvSpPr>
        <p:spPr bwMode="auto">
          <a:xfrm>
            <a:off x="683568" y="1024843"/>
            <a:ext cx="7696200" cy="903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a:solidFill>
                  <a:schemeClr val="tx1"/>
                </a:solidFill>
                <a:latin typeface="Times New Roman" panose="02020603050405020304" pitchFamily="18" charset="0"/>
                <a:ea typeface="宋体" panose="02010600030101010101" pitchFamily="2" charset="-122"/>
              </a:defRPr>
            </a:lvl1pPr>
            <a:lvl2pPr marL="742950" indent="-285750">
              <a:defRPr kumimoji="1" sz="2800">
                <a:solidFill>
                  <a:schemeClr val="tx1"/>
                </a:solidFill>
                <a:latin typeface="Times New Roman" panose="02020603050405020304" pitchFamily="18" charset="0"/>
                <a:ea typeface="宋体" panose="02010600030101010101" pitchFamily="2" charset="-122"/>
              </a:defRPr>
            </a:lvl2pPr>
            <a:lvl3pPr marL="1143000" indent="-228600">
              <a:defRPr kumimoji="1" sz="2800">
                <a:solidFill>
                  <a:schemeClr val="tx1"/>
                </a:solidFill>
                <a:latin typeface="Times New Roman" panose="02020603050405020304" pitchFamily="18" charset="0"/>
                <a:ea typeface="宋体" panose="02010600030101010101" pitchFamily="2" charset="-122"/>
              </a:defRPr>
            </a:lvl3pPr>
            <a:lvl4pPr marL="1600200" indent="-228600">
              <a:defRPr kumimoji="1" sz="2800">
                <a:solidFill>
                  <a:schemeClr val="tx1"/>
                </a:solidFill>
                <a:latin typeface="Times New Roman" panose="02020603050405020304" pitchFamily="18" charset="0"/>
                <a:ea typeface="宋体" panose="02010600030101010101" pitchFamily="2" charset="-122"/>
              </a:defRPr>
            </a:lvl4pPr>
            <a:lvl5pPr marL="2057400" indent="-22860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宋体" panose="02010600030101010101" pitchFamily="2" charset="-122"/>
              </a:defRPr>
            </a:lvl9pPr>
          </a:lstStyle>
          <a:p>
            <a:pPr eaLnBrk="1" hangingPunct="1">
              <a:lnSpc>
                <a:spcPct val="165000"/>
              </a:lnSpc>
            </a:pPr>
            <a:r>
              <a:rPr lang="zh-CN" altLang="en-US" sz="3200" dirty="0">
                <a:ea typeface="黑体" panose="02010609060101010101" pitchFamily="49" charset="-122"/>
              </a:rPr>
              <a:t>逻辑回归</a:t>
            </a:r>
          </a:p>
        </p:txBody>
      </p:sp>
      <p:sp>
        <p:nvSpPr>
          <p:cNvPr id="5" name="灯片编号占位符 4"/>
          <p:cNvSpPr>
            <a:spLocks noGrp="1"/>
          </p:cNvSpPr>
          <p:nvPr>
            <p:ph type="sldNum" sz="quarter" idx="12"/>
          </p:nvPr>
        </p:nvSpPr>
        <p:spPr/>
        <p:txBody>
          <a:bodyPr/>
          <a:lstStyle/>
          <a:p>
            <a:fld id="{C2E678EF-D8EB-4C4D-85EB-EF017F1780F4}" type="slidenum">
              <a:rPr lang="zh-CN" altLang="en-US" smtClean="0"/>
              <a:t>3</a:t>
            </a:fld>
            <a:endParaRPr lang="zh-CN"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文本框 2"/>
          <p:cNvSpPr txBox="1"/>
          <p:nvPr/>
        </p:nvSpPr>
        <p:spPr>
          <a:xfrm>
            <a:off x="616585" y="423545"/>
            <a:ext cx="8044815" cy="922020"/>
          </a:xfrm>
          <a:prstGeom prst="rect">
            <a:avLst/>
          </a:prstGeom>
          <a:noFill/>
        </p:spPr>
        <p:txBody>
          <a:bodyPr wrap="square" rtlCol="0" anchor="t">
            <a:spAutoFit/>
          </a:bodyPr>
          <a:lstStyle/>
          <a:p>
            <a:r>
              <a:rPr lang="zh-CN" altLang="en-US" dirty="0"/>
              <a:t>学习一种针对线性二类别分类问题的简单但更高效的算法：逻辑斯谛回归（logistic regression）。请注意：不要被其名字所迷惑，逻辑斯谛回归是一个分类模型，而不是回归模型。</a:t>
            </a:r>
          </a:p>
        </p:txBody>
      </p:sp>
      <p:sp>
        <p:nvSpPr>
          <p:cNvPr id="4" name="文本框 3"/>
          <p:cNvSpPr txBox="1"/>
          <p:nvPr/>
        </p:nvSpPr>
        <p:spPr>
          <a:xfrm>
            <a:off x="632460" y="1819275"/>
            <a:ext cx="7636510" cy="645160"/>
          </a:xfrm>
          <a:prstGeom prst="rect">
            <a:avLst/>
          </a:prstGeom>
          <a:noFill/>
        </p:spPr>
        <p:txBody>
          <a:bodyPr wrap="square" rtlCol="0" anchor="t">
            <a:spAutoFit/>
          </a:bodyPr>
          <a:lstStyle/>
          <a:p>
            <a:r>
              <a:rPr lang="zh-CN" altLang="en-US" dirty="0"/>
              <a:t>逻辑斯谛回归是针对线性可分问题的一种易于实现且性能优异的分类模型。它是业界应用最为广泛的分类模型之一。</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1"/>
          <p:cNvSpPr txBox="1"/>
          <p:nvPr/>
        </p:nvSpPr>
        <p:spPr>
          <a:xfrm>
            <a:off x="451485" y="461010"/>
            <a:ext cx="8131810" cy="2861310"/>
          </a:xfrm>
          <a:prstGeom prst="rect">
            <a:avLst/>
          </a:prstGeom>
          <a:noFill/>
        </p:spPr>
        <p:txBody>
          <a:bodyPr wrap="square" rtlCol="0" anchor="t">
            <a:spAutoFit/>
          </a:bodyPr>
          <a:lstStyle/>
          <a:p>
            <a:r>
              <a:rPr lang="zh-CN" altLang="en-US" dirty="0"/>
              <a:t>在介绍逻辑斯谛回归作为一种概率模型所具有的特性之前，先介绍一下几率比（odd ratio），它指的是特定事件发生的几率。用数学公式表示为</a:t>
            </a:r>
          </a:p>
          <a:p>
            <a:endParaRPr lang="zh-CN" altLang="en-US" dirty="0"/>
          </a:p>
          <a:p>
            <a:endParaRPr lang="zh-CN" altLang="en-US" dirty="0"/>
          </a:p>
          <a:p>
            <a:r>
              <a:rPr lang="zh-CN" altLang="en-US" dirty="0"/>
              <a:t>其中p为正事件发生的概率，强调，正事件并不意味着好的事件，而是指我们所要预测的事件，以一个患者患有某种疾病的概率为例，我们可以将正事件的类标标记为y＝1。</a:t>
            </a:r>
          </a:p>
          <a:p>
            <a:endParaRPr lang="zh-CN" altLang="en-US" dirty="0"/>
          </a:p>
          <a:p>
            <a:r>
              <a:rPr lang="zh-CN" altLang="en-US" dirty="0"/>
              <a:t>更进一步，我们可以定义logit函数，它是几率比的对数函数（log-odds，对数几率）。</a:t>
            </a:r>
          </a:p>
        </p:txBody>
      </p:sp>
      <p:graphicFrame>
        <p:nvGraphicFramePr>
          <p:cNvPr id="3" name="对象 2"/>
          <p:cNvGraphicFramePr/>
          <p:nvPr/>
        </p:nvGraphicFramePr>
        <p:xfrm>
          <a:off x="7177405" y="744855"/>
          <a:ext cx="541020" cy="493395"/>
        </p:xfrm>
        <a:graphic>
          <a:graphicData uri="http://schemas.openxmlformats.org/presentationml/2006/ole">
            <mc:AlternateContent xmlns:mc="http://schemas.openxmlformats.org/markup-compatibility/2006">
              <mc:Choice xmlns:v="urn:schemas-microsoft-com:vml" Requires="v">
                <p:oleObj spid="_x0000_s1043" r:id="rId3" imgW="666750" imgH="704850" progId="Paint.Picture">
                  <p:embed/>
                </p:oleObj>
              </mc:Choice>
              <mc:Fallback>
                <p:oleObj r:id="rId3" imgW="666750" imgH="704850" progId="Paint.Picture">
                  <p:embed/>
                  <p:pic>
                    <p:nvPicPr>
                      <p:cNvPr id="0" name="图片 3"/>
                      <p:cNvPicPr/>
                      <p:nvPr/>
                    </p:nvPicPr>
                    <p:blipFill>
                      <a:blip r:embed="rId4"/>
                      <a:stretch>
                        <a:fillRect/>
                      </a:stretch>
                    </p:blipFill>
                    <p:spPr>
                      <a:xfrm>
                        <a:off x="7177405" y="744855"/>
                        <a:ext cx="541020" cy="493395"/>
                      </a:xfrm>
                      <a:prstGeom prst="rect">
                        <a:avLst/>
                      </a:prstGeom>
                    </p:spPr>
                  </p:pic>
                </p:oleObj>
              </mc:Fallback>
            </mc:AlternateContent>
          </a:graphicData>
        </a:graphic>
      </p:graphicFrame>
      <p:graphicFrame>
        <p:nvGraphicFramePr>
          <p:cNvPr id="5" name="对象 4"/>
          <p:cNvGraphicFramePr/>
          <p:nvPr/>
        </p:nvGraphicFramePr>
        <p:xfrm>
          <a:off x="2350770" y="3322320"/>
          <a:ext cx="3071495" cy="918210"/>
        </p:xfrm>
        <a:graphic>
          <a:graphicData uri="http://schemas.openxmlformats.org/presentationml/2006/ole">
            <mc:AlternateContent xmlns:mc="http://schemas.openxmlformats.org/markup-compatibility/2006">
              <mc:Choice xmlns:v="urn:schemas-microsoft-com:vml" Requires="v">
                <p:oleObj spid="_x0000_s1044" r:id="rId5" imgW="3667125" imgH="1247775" progId="Paint.Picture">
                  <p:embed/>
                </p:oleObj>
              </mc:Choice>
              <mc:Fallback>
                <p:oleObj r:id="rId5" imgW="3667125" imgH="1247775" progId="Paint.Picture">
                  <p:embed/>
                  <p:pic>
                    <p:nvPicPr>
                      <p:cNvPr id="0" name="图片 5"/>
                      <p:cNvPicPr/>
                      <p:nvPr/>
                    </p:nvPicPr>
                    <p:blipFill>
                      <a:blip r:embed="rId6"/>
                      <a:stretch>
                        <a:fillRect/>
                      </a:stretch>
                    </p:blipFill>
                    <p:spPr>
                      <a:xfrm>
                        <a:off x="2350770" y="3322320"/>
                        <a:ext cx="3071495" cy="91821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1"/>
          <p:cNvSpPr txBox="1"/>
          <p:nvPr/>
        </p:nvSpPr>
        <p:spPr>
          <a:xfrm>
            <a:off x="605155" y="379095"/>
            <a:ext cx="6682740" cy="645160"/>
          </a:xfrm>
          <a:prstGeom prst="rect">
            <a:avLst/>
          </a:prstGeom>
          <a:noFill/>
        </p:spPr>
        <p:txBody>
          <a:bodyPr wrap="square" rtlCol="0" anchor="t">
            <a:spAutoFit/>
          </a:bodyPr>
          <a:lstStyle/>
          <a:p>
            <a:r>
              <a:rPr lang="zh-CN" altLang="en-US"/>
              <a:t>logit函数的输入值范围介于区间[0,1]，它能将输入转换到整个实数范围内，由此可以将对数几率记为输入特征值的线性表达式：</a:t>
            </a:r>
          </a:p>
        </p:txBody>
      </p:sp>
      <p:graphicFrame>
        <p:nvGraphicFramePr>
          <p:cNvPr id="3" name="对象 2"/>
          <p:cNvGraphicFramePr/>
          <p:nvPr/>
        </p:nvGraphicFramePr>
        <p:xfrm>
          <a:off x="398145" y="1096010"/>
          <a:ext cx="8606155" cy="808355"/>
        </p:xfrm>
        <a:graphic>
          <a:graphicData uri="http://schemas.openxmlformats.org/presentationml/2006/ole">
            <mc:AlternateContent xmlns:mc="http://schemas.openxmlformats.org/markup-compatibility/2006">
              <mc:Choice xmlns:v="urn:schemas-microsoft-com:vml" Requires="v">
                <p:oleObj spid="_x0000_s2076" r:id="rId3" imgW="9725025" imgH="1123950" progId="Paint.Picture">
                  <p:embed/>
                </p:oleObj>
              </mc:Choice>
              <mc:Fallback>
                <p:oleObj r:id="rId3" imgW="9725025" imgH="1123950" progId="Paint.Picture">
                  <p:embed/>
                  <p:pic>
                    <p:nvPicPr>
                      <p:cNvPr id="0" name="图片 3"/>
                      <p:cNvPicPr/>
                      <p:nvPr/>
                    </p:nvPicPr>
                    <p:blipFill>
                      <a:blip r:embed="rId4"/>
                      <a:stretch>
                        <a:fillRect/>
                      </a:stretch>
                    </p:blipFill>
                    <p:spPr>
                      <a:xfrm>
                        <a:off x="398145" y="1096010"/>
                        <a:ext cx="8606155" cy="808355"/>
                      </a:xfrm>
                      <a:prstGeom prst="rect">
                        <a:avLst/>
                      </a:prstGeom>
                    </p:spPr>
                  </p:pic>
                </p:oleObj>
              </mc:Fallback>
            </mc:AlternateContent>
          </a:graphicData>
        </a:graphic>
      </p:graphicFrame>
      <p:graphicFrame>
        <p:nvGraphicFramePr>
          <p:cNvPr id="5" name="对象 4"/>
          <p:cNvGraphicFramePr/>
          <p:nvPr/>
        </p:nvGraphicFramePr>
        <p:xfrm>
          <a:off x="423545" y="2047875"/>
          <a:ext cx="8535035" cy="519430"/>
        </p:xfrm>
        <a:graphic>
          <a:graphicData uri="http://schemas.openxmlformats.org/presentationml/2006/ole">
            <mc:AlternateContent xmlns:mc="http://schemas.openxmlformats.org/markup-compatibility/2006">
              <mc:Choice xmlns:v="urn:schemas-microsoft-com:vml" Requires="v">
                <p:oleObj spid="_x0000_s2077" r:id="rId5" imgW="11477625" imgH="600075" progId="Paint.Picture">
                  <p:embed/>
                </p:oleObj>
              </mc:Choice>
              <mc:Fallback>
                <p:oleObj r:id="rId5" imgW="11477625" imgH="600075" progId="Paint.Picture">
                  <p:embed/>
                  <p:pic>
                    <p:nvPicPr>
                      <p:cNvPr id="0" name="图片 5"/>
                      <p:cNvPicPr/>
                      <p:nvPr/>
                    </p:nvPicPr>
                    <p:blipFill>
                      <a:blip r:embed="rId6"/>
                      <a:stretch>
                        <a:fillRect/>
                      </a:stretch>
                    </p:blipFill>
                    <p:spPr>
                      <a:xfrm>
                        <a:off x="423545" y="2047875"/>
                        <a:ext cx="8535035" cy="519430"/>
                      </a:xfrm>
                      <a:prstGeom prst="rect">
                        <a:avLst/>
                      </a:prstGeom>
                    </p:spPr>
                  </p:pic>
                </p:oleObj>
              </mc:Fallback>
            </mc:AlternateContent>
          </a:graphicData>
        </a:graphic>
      </p:graphicFrame>
      <p:sp>
        <p:nvSpPr>
          <p:cNvPr id="7" name="文本框 6"/>
          <p:cNvSpPr txBox="1"/>
          <p:nvPr/>
        </p:nvSpPr>
        <p:spPr>
          <a:xfrm>
            <a:off x="558800" y="2687955"/>
            <a:ext cx="7571740" cy="922020"/>
          </a:xfrm>
          <a:prstGeom prst="rect">
            <a:avLst/>
          </a:prstGeom>
          <a:noFill/>
        </p:spPr>
        <p:txBody>
          <a:bodyPr wrap="square" rtlCol="0" anchor="t">
            <a:spAutoFit/>
          </a:bodyPr>
          <a:lstStyle/>
          <a:p>
            <a:r>
              <a:rPr lang="zh-CN" altLang="en-US"/>
              <a:t>我们在此的真正目的是预测某一样本属于特定类别的概率，它是logit函数的反函数，也称作logistic函数，由于它的图像呈S形，因此有时也简称为sigmoid函数：</a:t>
            </a:r>
          </a:p>
        </p:txBody>
      </p:sp>
      <p:graphicFrame>
        <p:nvGraphicFramePr>
          <p:cNvPr id="8" name="对象 7"/>
          <p:cNvGraphicFramePr/>
          <p:nvPr/>
        </p:nvGraphicFramePr>
        <p:xfrm>
          <a:off x="3119755" y="3682365"/>
          <a:ext cx="2310765" cy="889000"/>
        </p:xfrm>
        <a:graphic>
          <a:graphicData uri="http://schemas.openxmlformats.org/presentationml/2006/ole">
            <mc:AlternateContent xmlns:mc="http://schemas.openxmlformats.org/markup-compatibility/2006">
              <mc:Choice xmlns:v="urn:schemas-microsoft-com:vml" Requires="v">
                <p:oleObj spid="_x0000_s2078" r:id="rId7" imgW="2600325" imgH="1114425" progId="Paint.Picture">
                  <p:embed/>
                </p:oleObj>
              </mc:Choice>
              <mc:Fallback>
                <p:oleObj r:id="rId7" imgW="2600325" imgH="1114425" progId="Paint.Picture">
                  <p:embed/>
                  <p:pic>
                    <p:nvPicPr>
                      <p:cNvPr id="0" name="图片 8"/>
                      <p:cNvPicPr/>
                      <p:nvPr/>
                    </p:nvPicPr>
                    <p:blipFill>
                      <a:blip r:embed="rId8"/>
                      <a:stretch>
                        <a:fillRect/>
                      </a:stretch>
                    </p:blipFill>
                    <p:spPr>
                      <a:xfrm>
                        <a:off x="3119755" y="3682365"/>
                        <a:ext cx="2310765" cy="8890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1"/>
          <p:cNvSpPr txBox="1"/>
          <p:nvPr/>
        </p:nvSpPr>
        <p:spPr>
          <a:xfrm>
            <a:off x="669290" y="1183005"/>
            <a:ext cx="7336155" cy="368300"/>
          </a:xfrm>
          <a:prstGeom prst="rect">
            <a:avLst/>
          </a:prstGeom>
          <a:noFill/>
        </p:spPr>
        <p:txBody>
          <a:bodyPr wrap="square" rtlCol="0" anchor="t">
            <a:spAutoFit/>
          </a:bodyPr>
          <a:lstStyle/>
          <a:p>
            <a:r>
              <a:rPr lang="zh-CN" altLang="en-US"/>
              <a:t>这里的z为输入，也就是样本特征与权重的线性组合，其计算方式为：</a:t>
            </a:r>
          </a:p>
        </p:txBody>
      </p:sp>
      <p:graphicFrame>
        <p:nvGraphicFramePr>
          <p:cNvPr id="8" name="对象 7"/>
          <p:cNvGraphicFramePr/>
          <p:nvPr/>
        </p:nvGraphicFramePr>
        <p:xfrm>
          <a:off x="321310" y="127635"/>
          <a:ext cx="2310765" cy="889000"/>
        </p:xfrm>
        <a:graphic>
          <a:graphicData uri="http://schemas.openxmlformats.org/presentationml/2006/ole">
            <mc:AlternateContent xmlns:mc="http://schemas.openxmlformats.org/markup-compatibility/2006">
              <mc:Choice xmlns:v="urn:schemas-microsoft-com:vml" Requires="v">
                <p:oleObj spid="_x0000_s3091" r:id="rId3" imgW="2600325" imgH="1114425" progId="Paint.Picture">
                  <p:embed/>
                </p:oleObj>
              </mc:Choice>
              <mc:Fallback>
                <p:oleObj r:id="rId3" imgW="2600325" imgH="1114425" progId="Paint.Picture">
                  <p:embed/>
                  <p:pic>
                    <p:nvPicPr>
                      <p:cNvPr id="0" name="图片 8"/>
                      <p:cNvPicPr/>
                      <p:nvPr/>
                    </p:nvPicPr>
                    <p:blipFill>
                      <a:blip r:embed="rId4"/>
                      <a:stretch>
                        <a:fillRect/>
                      </a:stretch>
                    </p:blipFill>
                    <p:spPr>
                      <a:xfrm>
                        <a:off x="321310" y="127635"/>
                        <a:ext cx="2310765" cy="889000"/>
                      </a:xfrm>
                      <a:prstGeom prst="rect">
                        <a:avLst/>
                      </a:prstGeom>
                    </p:spPr>
                  </p:pic>
                </p:oleObj>
              </mc:Fallback>
            </mc:AlternateContent>
          </a:graphicData>
        </a:graphic>
      </p:graphicFrame>
      <p:graphicFrame>
        <p:nvGraphicFramePr>
          <p:cNvPr id="3" name="对象 2"/>
          <p:cNvGraphicFramePr/>
          <p:nvPr/>
        </p:nvGraphicFramePr>
        <p:xfrm>
          <a:off x="855980" y="1831340"/>
          <a:ext cx="5332730" cy="533400"/>
        </p:xfrm>
        <a:graphic>
          <a:graphicData uri="http://schemas.openxmlformats.org/presentationml/2006/ole">
            <mc:AlternateContent xmlns:mc="http://schemas.openxmlformats.org/markup-compatibility/2006">
              <mc:Choice xmlns:v="urn:schemas-microsoft-com:vml" Requires="v">
                <p:oleObj spid="_x0000_s3092" r:id="rId5" imgW="5705475" imgH="619125" progId="Paint.Picture">
                  <p:embed/>
                </p:oleObj>
              </mc:Choice>
              <mc:Fallback>
                <p:oleObj r:id="rId5" imgW="5705475" imgH="619125" progId="Paint.Picture">
                  <p:embed/>
                  <p:pic>
                    <p:nvPicPr>
                      <p:cNvPr id="0" name="图片 3"/>
                      <p:cNvPicPr/>
                      <p:nvPr/>
                    </p:nvPicPr>
                    <p:blipFill>
                      <a:blip r:embed="rId6"/>
                      <a:stretch>
                        <a:fillRect/>
                      </a:stretch>
                    </p:blipFill>
                    <p:spPr>
                      <a:xfrm>
                        <a:off x="855980" y="1831340"/>
                        <a:ext cx="5332730" cy="533400"/>
                      </a:xfrm>
                      <a:prstGeom prst="rect">
                        <a:avLst/>
                      </a:prstGeom>
                    </p:spPr>
                  </p:pic>
                </p:oleObj>
              </mc:Fallback>
            </mc:AlternateContent>
          </a:graphicData>
        </a:graphic>
      </p:graphicFrame>
      <p:sp>
        <p:nvSpPr>
          <p:cNvPr id="5" name="文本框 4"/>
          <p:cNvSpPr txBox="1"/>
          <p:nvPr/>
        </p:nvSpPr>
        <p:spPr>
          <a:xfrm>
            <a:off x="454025" y="2929890"/>
            <a:ext cx="6462395" cy="1476375"/>
          </a:xfrm>
          <a:prstGeom prst="rect">
            <a:avLst/>
          </a:prstGeom>
          <a:noFill/>
        </p:spPr>
        <p:txBody>
          <a:bodyPr wrap="square" rtlCol="0" anchor="t">
            <a:spAutoFit/>
          </a:bodyPr>
          <a:lstStyle/>
          <a:p>
            <a:r>
              <a:rPr lang="zh-CN" altLang="en-US"/>
              <a:t>我们来绘制一下自变量取值介于区间[-7,7]的sigmoid函数的图像：</a:t>
            </a:r>
          </a:p>
          <a:p>
            <a:r>
              <a:rPr lang="zh-CN" altLang="en-US"/>
              <a:t>见代码运行！</a:t>
            </a:r>
          </a:p>
          <a:p>
            <a:endParaRPr lang="zh-CN" altLang="en-US"/>
          </a:p>
          <a:p>
            <a:r>
              <a:rPr lang="zh-CN" altLang="en-US"/>
              <a:t>逻辑回归的结果是对线性回归的结果增加了一个</a:t>
            </a:r>
            <a:r>
              <a:rPr lang="en-US" altLang="zh-CN"/>
              <a:t>sigmoid</a:t>
            </a:r>
            <a:r>
              <a:rPr lang="zh-CN" altLang="en-US"/>
              <a:t>函数处理，将值映射到</a:t>
            </a:r>
            <a:r>
              <a:rPr lang="en-US" altLang="zh-CN"/>
              <a:t>[0,1]</a:t>
            </a:r>
            <a:r>
              <a:rPr lang="zh-CN" altLang="en-US"/>
              <a:t>的空间，从而产生一个概率值</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对象 1"/>
          <p:cNvGraphicFramePr/>
          <p:nvPr/>
        </p:nvGraphicFramePr>
        <p:xfrm>
          <a:off x="357505" y="249555"/>
          <a:ext cx="4491355" cy="2999740"/>
        </p:xfrm>
        <a:graphic>
          <a:graphicData uri="http://schemas.openxmlformats.org/presentationml/2006/ole">
            <mc:AlternateContent xmlns:mc="http://schemas.openxmlformats.org/markup-compatibility/2006">
              <mc:Choice xmlns:v="urn:schemas-microsoft-com:vml" Requires="v">
                <p:oleObj spid="_x0000_s4124" r:id="rId3" imgW="8343900" imgH="5610225" progId="Paint.Picture">
                  <p:embed/>
                </p:oleObj>
              </mc:Choice>
              <mc:Fallback>
                <p:oleObj r:id="rId3" imgW="8343900" imgH="5610225" progId="Paint.Picture">
                  <p:embed/>
                  <p:pic>
                    <p:nvPicPr>
                      <p:cNvPr id="0" name="图片 2"/>
                      <p:cNvPicPr/>
                      <p:nvPr/>
                    </p:nvPicPr>
                    <p:blipFill>
                      <a:blip r:embed="rId4"/>
                      <a:stretch>
                        <a:fillRect/>
                      </a:stretch>
                    </p:blipFill>
                    <p:spPr>
                      <a:xfrm>
                        <a:off x="357505" y="249555"/>
                        <a:ext cx="4491355" cy="2999740"/>
                      </a:xfrm>
                      <a:prstGeom prst="rect">
                        <a:avLst/>
                      </a:prstGeom>
                    </p:spPr>
                  </p:pic>
                </p:oleObj>
              </mc:Fallback>
            </mc:AlternateContent>
          </a:graphicData>
        </a:graphic>
      </p:graphicFrame>
      <p:graphicFrame>
        <p:nvGraphicFramePr>
          <p:cNvPr id="8" name="对象 7"/>
          <p:cNvGraphicFramePr/>
          <p:nvPr/>
        </p:nvGraphicFramePr>
        <p:xfrm>
          <a:off x="5671820" y="783590"/>
          <a:ext cx="2310765" cy="889000"/>
        </p:xfrm>
        <a:graphic>
          <a:graphicData uri="http://schemas.openxmlformats.org/presentationml/2006/ole">
            <mc:AlternateContent xmlns:mc="http://schemas.openxmlformats.org/markup-compatibility/2006">
              <mc:Choice xmlns:v="urn:schemas-microsoft-com:vml" Requires="v">
                <p:oleObj spid="_x0000_s4125" r:id="rId5" imgW="2600325" imgH="1114425" progId="Paint.Picture">
                  <p:embed/>
                </p:oleObj>
              </mc:Choice>
              <mc:Fallback>
                <p:oleObj r:id="rId5" imgW="2600325" imgH="1114425" progId="Paint.Picture">
                  <p:embed/>
                  <p:pic>
                    <p:nvPicPr>
                      <p:cNvPr id="0" name="图片 8"/>
                      <p:cNvPicPr/>
                      <p:nvPr/>
                    </p:nvPicPr>
                    <p:blipFill>
                      <a:blip r:embed="rId6"/>
                      <a:stretch>
                        <a:fillRect/>
                      </a:stretch>
                    </p:blipFill>
                    <p:spPr>
                      <a:xfrm>
                        <a:off x="5671820" y="783590"/>
                        <a:ext cx="2310765" cy="889000"/>
                      </a:xfrm>
                      <a:prstGeom prst="rect">
                        <a:avLst/>
                      </a:prstGeom>
                    </p:spPr>
                  </p:pic>
                </p:oleObj>
              </mc:Fallback>
            </mc:AlternateContent>
          </a:graphicData>
        </a:graphic>
      </p:graphicFrame>
      <p:graphicFrame>
        <p:nvGraphicFramePr>
          <p:cNvPr id="5" name="对象 4"/>
          <p:cNvGraphicFramePr/>
          <p:nvPr/>
        </p:nvGraphicFramePr>
        <p:xfrm>
          <a:off x="673735" y="3305810"/>
          <a:ext cx="8165465" cy="1583055"/>
        </p:xfrm>
        <a:graphic>
          <a:graphicData uri="http://schemas.openxmlformats.org/presentationml/2006/ole">
            <mc:AlternateContent xmlns:mc="http://schemas.openxmlformats.org/markup-compatibility/2006">
              <mc:Choice xmlns:v="urn:schemas-microsoft-com:vml" Requires="v">
                <p:oleObj spid="_x0000_s4126" r:id="rId7" imgW="8772525" imgH="1638300" progId="Paint.Picture">
                  <p:embed/>
                </p:oleObj>
              </mc:Choice>
              <mc:Fallback>
                <p:oleObj r:id="rId7" imgW="8772525" imgH="1638300" progId="Paint.Picture">
                  <p:embed/>
                  <p:pic>
                    <p:nvPicPr>
                      <p:cNvPr id="0" name="图片 5"/>
                      <p:cNvPicPr/>
                      <p:nvPr/>
                    </p:nvPicPr>
                    <p:blipFill>
                      <a:blip r:embed="rId8"/>
                      <a:stretch>
                        <a:fillRect/>
                      </a:stretch>
                    </p:blipFill>
                    <p:spPr>
                      <a:xfrm>
                        <a:off x="673735" y="3305810"/>
                        <a:ext cx="8165465" cy="158305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对象 1"/>
          <p:cNvGraphicFramePr/>
          <p:nvPr/>
        </p:nvGraphicFramePr>
        <p:xfrm>
          <a:off x="684530" y="124460"/>
          <a:ext cx="5127625" cy="2052320"/>
        </p:xfrm>
        <a:graphic>
          <a:graphicData uri="http://schemas.openxmlformats.org/presentationml/2006/ole">
            <mc:AlternateContent xmlns:mc="http://schemas.openxmlformats.org/markup-compatibility/2006">
              <mc:Choice xmlns:v="urn:schemas-microsoft-com:vml" Requires="v">
                <p:oleObj spid="_x0000_s5139" r:id="rId3" imgW="8191500" imgH="3543300" progId="Paint.Picture">
                  <p:embed/>
                </p:oleObj>
              </mc:Choice>
              <mc:Fallback>
                <p:oleObj r:id="rId3" imgW="8191500" imgH="3543300" progId="Paint.Picture">
                  <p:embed/>
                  <p:pic>
                    <p:nvPicPr>
                      <p:cNvPr id="0" name="图片 2"/>
                      <p:cNvPicPr/>
                      <p:nvPr/>
                    </p:nvPicPr>
                    <p:blipFill>
                      <a:blip r:embed="rId4"/>
                      <a:stretch>
                        <a:fillRect/>
                      </a:stretch>
                    </p:blipFill>
                    <p:spPr>
                      <a:xfrm>
                        <a:off x="684530" y="124460"/>
                        <a:ext cx="5127625" cy="2052320"/>
                      </a:xfrm>
                      <a:prstGeom prst="rect">
                        <a:avLst/>
                      </a:prstGeom>
                    </p:spPr>
                  </p:pic>
                </p:oleObj>
              </mc:Fallback>
            </mc:AlternateContent>
          </a:graphicData>
        </a:graphic>
      </p:graphicFrame>
      <p:graphicFrame>
        <p:nvGraphicFramePr>
          <p:cNvPr id="4" name="对象 3"/>
          <p:cNvGraphicFramePr/>
          <p:nvPr/>
        </p:nvGraphicFramePr>
        <p:xfrm>
          <a:off x="361950" y="2184400"/>
          <a:ext cx="8080375" cy="2801938"/>
        </p:xfrm>
        <a:graphic>
          <a:graphicData uri="http://schemas.openxmlformats.org/presentationml/2006/ole">
            <mc:AlternateContent xmlns:mc="http://schemas.openxmlformats.org/markup-compatibility/2006">
              <mc:Choice xmlns:v="urn:schemas-microsoft-com:vml" Requires="v">
                <p:oleObj spid="_x0000_s5140" name="BMP 图像" r:id="rId5" imgW="8829675" imgH="3390900" progId="Paint.Picture">
                  <p:embed/>
                </p:oleObj>
              </mc:Choice>
              <mc:Fallback>
                <p:oleObj name="BMP 图像" r:id="rId5" imgW="8829675" imgH="3390900" progId="Paint.Picture">
                  <p:embed/>
                  <p:pic>
                    <p:nvPicPr>
                      <p:cNvPr id="0" name="图片 4"/>
                      <p:cNvPicPr/>
                      <p:nvPr/>
                    </p:nvPicPr>
                    <p:blipFill>
                      <a:blip r:embed="rId6"/>
                      <a:stretch>
                        <a:fillRect/>
                      </a:stretch>
                    </p:blipFill>
                    <p:spPr>
                      <a:xfrm>
                        <a:off x="361950" y="2184400"/>
                        <a:ext cx="8080375" cy="2801938"/>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精装书">
      <a:dk1>
        <a:sysClr val="windowText" lastClr="000000"/>
      </a:dk1>
      <a:lt1>
        <a:sysClr val="window" lastClr="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TotalTime>
  <Words>1207</Words>
  <Application>Microsoft Office PowerPoint</Application>
  <PresentationFormat>全屏显示(16:9)</PresentationFormat>
  <Paragraphs>78</Paragraphs>
  <Slides>25</Slides>
  <Notes>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25</vt:i4>
      </vt:variant>
    </vt:vector>
  </HeadingPairs>
  <TitlesOfParts>
    <vt:vector size="36" baseType="lpstr">
      <vt:lpstr>Adobe 仿宋 Std R</vt:lpstr>
      <vt:lpstr>Aharoni</vt:lpstr>
      <vt:lpstr>等线</vt:lpstr>
      <vt:lpstr>黑体</vt:lpstr>
      <vt:lpstr>宋体</vt:lpstr>
      <vt:lpstr>Arial</vt:lpstr>
      <vt:lpstr>Calibri</vt:lpstr>
      <vt:lpstr>Times New Roman</vt:lpstr>
      <vt:lpstr>Office 主题​​</vt:lpstr>
      <vt:lpstr>Bitmap Image</vt:lpstr>
      <vt:lpstr>画笔图片</vt:lpstr>
      <vt:lpstr>机器学习</vt:lpstr>
      <vt:lpstr>名言欣赏-老子</vt:lpstr>
      <vt:lpstr> 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微软用户</dc:creator>
  <cp:lastModifiedBy>刘 云鹏</cp:lastModifiedBy>
  <cp:revision>543</cp:revision>
  <dcterms:created xsi:type="dcterms:W3CDTF">2018-04-19T15:31:00Z</dcterms:created>
  <dcterms:modified xsi:type="dcterms:W3CDTF">2019-07-29T02:49:03Z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2052-10.1.0.7520</vt:lpwstr>
  </property>
</Properties>
</file>